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2.xml" ContentType="application/vnd.openxmlformats-officedocument.them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1.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2.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3.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notesSlides/notesSlide4.xml" ContentType="application/vnd.openxmlformats-officedocument.presentationml.notesSlide+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notesSlides/notesSlide5.xml" ContentType="application/vnd.openxmlformats-officedocument.presentationml.notesSlide+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notesSlides/notesSlide6.xml" ContentType="application/vnd.openxmlformats-officedocument.presentationml.notesSlide+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7.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9.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0.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notesSlides/notesSlide11.xml" ContentType="application/vnd.openxmlformats-officedocument.presentationml.notesSlide+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notesSlides/notesSlide12.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84" r:id="rId5"/>
    <p:sldId id="275" r:id="rId6"/>
    <p:sldId id="283" r:id="rId7"/>
    <p:sldId id="292" r:id="rId8"/>
    <p:sldId id="293" r:id="rId9"/>
    <p:sldId id="294" r:id="rId10"/>
    <p:sldId id="291" r:id="rId11"/>
    <p:sldId id="297" r:id="rId12"/>
    <p:sldId id="298" r:id="rId13"/>
    <p:sldId id="299" r:id="rId14"/>
    <p:sldId id="300" r:id="rId15"/>
    <p:sldId id="301" r:id="rId16"/>
    <p:sldId id="302" r:id="rId17"/>
    <p:sldId id="296" r:id="rId18"/>
    <p:sldId id="271" r:id="rId19"/>
    <p:sldId id="272"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20157"/>
    <a:srgbClr val="18AABA"/>
    <a:srgbClr val="B5EFF5"/>
    <a:srgbClr val="D1D3D4"/>
    <a:srgbClr val="190067"/>
    <a:srgbClr val="AFC106"/>
    <a:srgbClr val="B0C206"/>
    <a:srgbClr val="37B4C4"/>
    <a:srgbClr val="009999"/>
    <a:srgbClr val="DF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809748-00B9-4BF5-91A1-E4F315A6C4A5}" v="89" dt="2022-07-28T12:31:43.6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7" autoAdjust="0"/>
    <p:restoredTop sz="94660"/>
  </p:normalViewPr>
  <p:slideViewPr>
    <p:cSldViewPr snapToGrid="0">
      <p:cViewPr varScale="1">
        <p:scale>
          <a:sx n="79" d="100"/>
          <a:sy n="79" d="100"/>
        </p:scale>
        <p:origin x="835" y="7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therine Lebossé" userId="ed73c8c4-4b80-4d34-8775-49acab88a2c9" providerId="ADAL" clId="{17809748-00B9-4BF5-91A1-E4F315A6C4A5}"/>
    <pc:docChg chg="custSel modSld modMainMaster">
      <pc:chgData name="Catherine Lebossé" userId="ed73c8c4-4b80-4d34-8775-49acab88a2c9" providerId="ADAL" clId="{17809748-00B9-4BF5-91A1-E4F315A6C4A5}" dt="2022-07-28T12:32:41.707" v="50" actId="313"/>
      <pc:docMkLst>
        <pc:docMk/>
      </pc:docMkLst>
      <pc:sldChg chg="modSp mod">
        <pc:chgData name="Catherine Lebossé" userId="ed73c8c4-4b80-4d34-8775-49acab88a2c9" providerId="ADAL" clId="{17809748-00B9-4BF5-91A1-E4F315A6C4A5}" dt="2022-07-28T12:32:41.707" v="50" actId="313"/>
        <pc:sldMkLst>
          <pc:docMk/>
          <pc:sldMk cId="4063182989" sldId="271"/>
        </pc:sldMkLst>
        <pc:spChg chg="mod">
          <ac:chgData name="Catherine Lebossé" userId="ed73c8c4-4b80-4d34-8775-49acab88a2c9" providerId="ADAL" clId="{17809748-00B9-4BF5-91A1-E4F315A6C4A5}" dt="2022-07-28T12:32:16.901" v="41" actId="20577"/>
          <ac:spMkLst>
            <pc:docMk/>
            <pc:sldMk cId="4063182989" sldId="271"/>
            <ac:spMk id="7" creationId="{BDBDBCD8-4363-42B0-9DE3-4D7A8D923A16}"/>
          </ac:spMkLst>
        </pc:spChg>
        <pc:spChg chg="mod">
          <ac:chgData name="Catherine Lebossé" userId="ed73c8c4-4b80-4d34-8775-49acab88a2c9" providerId="ADAL" clId="{17809748-00B9-4BF5-91A1-E4F315A6C4A5}" dt="2022-07-28T12:32:41.707" v="50" actId="313"/>
          <ac:spMkLst>
            <pc:docMk/>
            <pc:sldMk cId="4063182989" sldId="271"/>
            <ac:spMk id="208" creationId="{00000000-0000-0000-0000-000000000000}"/>
          </ac:spMkLst>
        </pc:spChg>
      </pc:sldChg>
      <pc:sldChg chg="modSp mod">
        <pc:chgData name="Catherine Lebossé" userId="ed73c8c4-4b80-4d34-8775-49acab88a2c9" providerId="ADAL" clId="{17809748-00B9-4BF5-91A1-E4F315A6C4A5}" dt="2022-07-28T12:32:15.029" v="33" actId="20577"/>
        <pc:sldMkLst>
          <pc:docMk/>
          <pc:sldMk cId="907369687" sldId="275"/>
        </pc:sldMkLst>
        <pc:spChg chg="mod">
          <ac:chgData name="Catherine Lebossé" userId="ed73c8c4-4b80-4d34-8775-49acab88a2c9" providerId="ADAL" clId="{17809748-00B9-4BF5-91A1-E4F315A6C4A5}" dt="2022-07-28T12:32:15.029" v="33" actId="20577"/>
          <ac:spMkLst>
            <pc:docMk/>
            <pc:sldMk cId="907369687" sldId="275"/>
            <ac:spMk id="2" creationId="{0A2A5978-5CA5-4EC4-AAAC-C4AAC1B60C1A}"/>
          </ac:spMkLst>
        </pc:spChg>
        <pc:spChg chg="mod">
          <ac:chgData name="Catherine Lebossé" userId="ed73c8c4-4b80-4d34-8775-49acab88a2c9" providerId="ADAL" clId="{17809748-00B9-4BF5-91A1-E4F315A6C4A5}" dt="2022-07-18T19:14:51.843" v="14" actId="207"/>
          <ac:spMkLst>
            <pc:docMk/>
            <pc:sldMk cId="907369687" sldId="275"/>
            <ac:spMk id="5" creationId="{854941AB-096C-40CF-AA88-53896B1F053C}"/>
          </ac:spMkLst>
        </pc:spChg>
      </pc:sldChg>
      <pc:sldChg chg="modSp mod">
        <pc:chgData name="Catherine Lebossé" userId="ed73c8c4-4b80-4d34-8775-49acab88a2c9" providerId="ADAL" clId="{17809748-00B9-4BF5-91A1-E4F315A6C4A5}" dt="2022-07-28T12:32:08.186" v="23" actId="20577"/>
        <pc:sldMkLst>
          <pc:docMk/>
          <pc:sldMk cId="3262307635" sldId="283"/>
        </pc:sldMkLst>
        <pc:spChg chg="mod">
          <ac:chgData name="Catherine Lebossé" userId="ed73c8c4-4b80-4d34-8775-49acab88a2c9" providerId="ADAL" clId="{17809748-00B9-4BF5-91A1-E4F315A6C4A5}" dt="2022-07-28T12:32:08.186" v="23" actId="20577"/>
          <ac:spMkLst>
            <pc:docMk/>
            <pc:sldMk cId="3262307635" sldId="283"/>
            <ac:spMk id="36" creationId="{396BF434-3D32-4760-BE4B-3AF2F852E565}"/>
          </ac:spMkLst>
        </pc:spChg>
      </pc:sldChg>
      <pc:sldChg chg="modSp mod">
        <pc:chgData name="Catherine Lebossé" userId="ed73c8c4-4b80-4d34-8775-49acab88a2c9" providerId="ADAL" clId="{17809748-00B9-4BF5-91A1-E4F315A6C4A5}" dt="2022-07-28T12:32:18.635" v="44" actId="20577"/>
        <pc:sldMkLst>
          <pc:docMk/>
          <pc:sldMk cId="1188057037" sldId="284"/>
        </pc:sldMkLst>
        <pc:spChg chg="mod">
          <ac:chgData name="Catherine Lebossé" userId="ed73c8c4-4b80-4d34-8775-49acab88a2c9" providerId="ADAL" clId="{17809748-00B9-4BF5-91A1-E4F315A6C4A5}" dt="2022-07-28T12:32:18.573" v="42" actId="20577"/>
          <ac:spMkLst>
            <pc:docMk/>
            <pc:sldMk cId="1188057037" sldId="284"/>
            <ac:spMk id="2" creationId="{824ADF9F-60B6-4831-9C81-78A8139328BF}"/>
          </ac:spMkLst>
        </pc:spChg>
        <pc:spChg chg="mod">
          <ac:chgData name="Catherine Lebossé" userId="ed73c8c4-4b80-4d34-8775-49acab88a2c9" providerId="ADAL" clId="{17809748-00B9-4BF5-91A1-E4F315A6C4A5}" dt="2022-07-28T12:32:18.603" v="43" actId="20577"/>
          <ac:spMkLst>
            <pc:docMk/>
            <pc:sldMk cId="1188057037" sldId="284"/>
            <ac:spMk id="3" creationId="{2BE4B9CC-2EC2-4E0B-B6D7-FFE602ED5A99}"/>
          </ac:spMkLst>
        </pc:spChg>
        <pc:spChg chg="mod">
          <ac:chgData name="Catherine Lebossé" userId="ed73c8c4-4b80-4d34-8775-49acab88a2c9" providerId="ADAL" clId="{17809748-00B9-4BF5-91A1-E4F315A6C4A5}" dt="2022-07-28T12:32:18.635" v="44" actId="20577"/>
          <ac:spMkLst>
            <pc:docMk/>
            <pc:sldMk cId="1188057037" sldId="284"/>
            <ac:spMk id="4" creationId="{63E9E674-DB76-41FF-B6E4-BE6B31BE9D51}"/>
          </ac:spMkLst>
        </pc:spChg>
      </pc:sldChg>
      <pc:sldChg chg="delSp modSp mod">
        <pc:chgData name="Catherine Lebossé" userId="ed73c8c4-4b80-4d34-8775-49acab88a2c9" providerId="ADAL" clId="{17809748-00B9-4BF5-91A1-E4F315A6C4A5}" dt="2022-07-28T12:32:13.836" v="32" actId="20577"/>
        <pc:sldMkLst>
          <pc:docMk/>
          <pc:sldMk cId="2553111263" sldId="291"/>
        </pc:sldMkLst>
        <pc:spChg chg="del">
          <ac:chgData name="Catherine Lebossé" userId="ed73c8c4-4b80-4d34-8775-49acab88a2c9" providerId="ADAL" clId="{17809748-00B9-4BF5-91A1-E4F315A6C4A5}" dt="2022-07-18T19:15:20.077" v="17" actId="478"/>
          <ac:spMkLst>
            <pc:docMk/>
            <pc:sldMk cId="2553111263" sldId="291"/>
            <ac:spMk id="2" creationId="{6EE51A71-F0F6-4C44-AAA8-4EC13FCC5C85}"/>
          </ac:spMkLst>
        </pc:spChg>
        <pc:spChg chg="mod">
          <ac:chgData name="Catherine Lebossé" userId="ed73c8c4-4b80-4d34-8775-49acab88a2c9" providerId="ADAL" clId="{17809748-00B9-4BF5-91A1-E4F315A6C4A5}" dt="2022-07-28T12:32:13.836" v="32" actId="20577"/>
          <ac:spMkLst>
            <pc:docMk/>
            <pc:sldMk cId="2553111263" sldId="291"/>
            <ac:spMk id="17" creationId="{57BB57BB-A812-417A-88C6-8BEB7B357790}"/>
          </ac:spMkLst>
        </pc:spChg>
      </pc:sldChg>
      <pc:sldChg chg="modSp mod">
        <pc:chgData name="Catherine Lebossé" userId="ed73c8c4-4b80-4d34-8775-49acab88a2c9" providerId="ADAL" clId="{17809748-00B9-4BF5-91A1-E4F315A6C4A5}" dt="2022-07-28T12:31:50.275" v="22" actId="20577"/>
        <pc:sldMkLst>
          <pc:docMk/>
          <pc:sldMk cId="4198109995" sldId="292"/>
        </pc:sldMkLst>
        <pc:spChg chg="mod">
          <ac:chgData name="Catherine Lebossé" userId="ed73c8c4-4b80-4d34-8775-49acab88a2c9" providerId="ADAL" clId="{17809748-00B9-4BF5-91A1-E4F315A6C4A5}" dt="2022-07-28T12:31:50.275" v="22" actId="20577"/>
          <ac:spMkLst>
            <pc:docMk/>
            <pc:sldMk cId="4198109995" sldId="292"/>
            <ac:spMk id="20" creationId="{89DF90CD-9629-425D-93EB-DD6922512730}"/>
          </ac:spMkLst>
        </pc:spChg>
      </pc:sldChg>
      <pc:sldChg chg="delSp mod">
        <pc:chgData name="Catherine Lebossé" userId="ed73c8c4-4b80-4d34-8775-49acab88a2c9" providerId="ADAL" clId="{17809748-00B9-4BF5-91A1-E4F315A6C4A5}" dt="2022-07-18T19:15:22.701" v="18" actId="478"/>
        <pc:sldMkLst>
          <pc:docMk/>
          <pc:sldMk cId="3730137379" sldId="297"/>
        </pc:sldMkLst>
        <pc:spChg chg="del">
          <ac:chgData name="Catherine Lebossé" userId="ed73c8c4-4b80-4d34-8775-49acab88a2c9" providerId="ADAL" clId="{17809748-00B9-4BF5-91A1-E4F315A6C4A5}" dt="2022-07-18T19:15:22.701" v="18" actId="478"/>
          <ac:spMkLst>
            <pc:docMk/>
            <pc:sldMk cId="3730137379" sldId="297"/>
            <ac:spMk id="2" creationId="{6EE51A71-F0F6-4C44-AAA8-4EC13FCC5C85}"/>
          </ac:spMkLst>
        </pc:spChg>
      </pc:sldChg>
      <pc:sldChg chg="delSp mod">
        <pc:chgData name="Catherine Lebossé" userId="ed73c8c4-4b80-4d34-8775-49acab88a2c9" providerId="ADAL" clId="{17809748-00B9-4BF5-91A1-E4F315A6C4A5}" dt="2022-07-18T19:15:27.469" v="19" actId="478"/>
        <pc:sldMkLst>
          <pc:docMk/>
          <pc:sldMk cId="2040169043" sldId="298"/>
        </pc:sldMkLst>
        <pc:spChg chg="del">
          <ac:chgData name="Catherine Lebossé" userId="ed73c8c4-4b80-4d34-8775-49acab88a2c9" providerId="ADAL" clId="{17809748-00B9-4BF5-91A1-E4F315A6C4A5}" dt="2022-07-18T19:15:27.469" v="19" actId="478"/>
          <ac:spMkLst>
            <pc:docMk/>
            <pc:sldMk cId="2040169043" sldId="298"/>
            <ac:spMk id="2" creationId="{6EE51A71-F0F6-4C44-AAA8-4EC13FCC5C85}"/>
          </ac:spMkLst>
        </pc:spChg>
      </pc:sldChg>
      <pc:sldChg chg="delSp mod">
        <pc:chgData name="Catherine Lebossé" userId="ed73c8c4-4b80-4d34-8775-49acab88a2c9" providerId="ADAL" clId="{17809748-00B9-4BF5-91A1-E4F315A6C4A5}" dt="2022-07-18T19:15:09.117" v="15" actId="478"/>
        <pc:sldMkLst>
          <pc:docMk/>
          <pc:sldMk cId="2916930916" sldId="299"/>
        </pc:sldMkLst>
        <pc:spChg chg="del">
          <ac:chgData name="Catherine Lebossé" userId="ed73c8c4-4b80-4d34-8775-49acab88a2c9" providerId="ADAL" clId="{17809748-00B9-4BF5-91A1-E4F315A6C4A5}" dt="2022-07-18T19:15:09.117" v="15" actId="478"/>
          <ac:spMkLst>
            <pc:docMk/>
            <pc:sldMk cId="2916930916" sldId="299"/>
            <ac:spMk id="2" creationId="{6EE51A71-F0F6-4C44-AAA8-4EC13FCC5C85}"/>
          </ac:spMkLst>
        </pc:spChg>
      </pc:sldChg>
      <pc:sldChg chg="delSp mod">
        <pc:chgData name="Catherine Lebossé" userId="ed73c8c4-4b80-4d34-8775-49acab88a2c9" providerId="ADAL" clId="{17809748-00B9-4BF5-91A1-E4F315A6C4A5}" dt="2022-07-18T19:15:14.188" v="16" actId="478"/>
        <pc:sldMkLst>
          <pc:docMk/>
          <pc:sldMk cId="2934643746" sldId="300"/>
        </pc:sldMkLst>
        <pc:spChg chg="del">
          <ac:chgData name="Catherine Lebossé" userId="ed73c8c4-4b80-4d34-8775-49acab88a2c9" providerId="ADAL" clId="{17809748-00B9-4BF5-91A1-E4F315A6C4A5}" dt="2022-07-18T19:15:14.188" v="16" actId="478"/>
          <ac:spMkLst>
            <pc:docMk/>
            <pc:sldMk cId="2934643746" sldId="300"/>
            <ac:spMk id="2" creationId="{6EE51A71-F0F6-4C44-AAA8-4EC13FCC5C85}"/>
          </ac:spMkLst>
        </pc:spChg>
      </pc:sldChg>
      <pc:sldChg chg="delSp mod">
        <pc:chgData name="Catherine Lebossé" userId="ed73c8c4-4b80-4d34-8775-49acab88a2c9" providerId="ADAL" clId="{17809748-00B9-4BF5-91A1-E4F315A6C4A5}" dt="2022-07-18T19:15:32.188" v="20" actId="478"/>
        <pc:sldMkLst>
          <pc:docMk/>
          <pc:sldMk cId="3906996158" sldId="301"/>
        </pc:sldMkLst>
        <pc:spChg chg="del">
          <ac:chgData name="Catherine Lebossé" userId="ed73c8c4-4b80-4d34-8775-49acab88a2c9" providerId="ADAL" clId="{17809748-00B9-4BF5-91A1-E4F315A6C4A5}" dt="2022-07-18T19:15:32.188" v="20" actId="478"/>
          <ac:spMkLst>
            <pc:docMk/>
            <pc:sldMk cId="3906996158" sldId="301"/>
            <ac:spMk id="2" creationId="{6EE51A71-F0F6-4C44-AAA8-4EC13FCC5C85}"/>
          </ac:spMkLst>
        </pc:spChg>
      </pc:sldChg>
      <pc:sldChg chg="modSp mod">
        <pc:chgData name="Catherine Lebossé" userId="ed73c8c4-4b80-4d34-8775-49acab88a2c9" providerId="ADAL" clId="{17809748-00B9-4BF5-91A1-E4F315A6C4A5}" dt="2022-07-28T12:32:18.743" v="45" actId="20577"/>
        <pc:sldMkLst>
          <pc:docMk/>
          <pc:sldMk cId="767489327" sldId="302"/>
        </pc:sldMkLst>
        <pc:spChg chg="mod">
          <ac:chgData name="Catherine Lebossé" userId="ed73c8c4-4b80-4d34-8775-49acab88a2c9" providerId="ADAL" clId="{17809748-00B9-4BF5-91A1-E4F315A6C4A5}" dt="2022-07-28T12:32:15.149" v="34" actId="20577"/>
          <ac:spMkLst>
            <pc:docMk/>
            <pc:sldMk cId="767489327" sldId="302"/>
            <ac:spMk id="3" creationId="{D07FD53B-A03B-4E3B-A2CF-005E91C67BFA}"/>
          </ac:spMkLst>
        </pc:spChg>
        <pc:spChg chg="mod">
          <ac:chgData name="Catherine Lebossé" userId="ed73c8c4-4b80-4d34-8775-49acab88a2c9" providerId="ADAL" clId="{17809748-00B9-4BF5-91A1-E4F315A6C4A5}" dt="2022-07-28T12:32:18.743" v="45" actId="20577"/>
          <ac:spMkLst>
            <pc:docMk/>
            <pc:sldMk cId="767489327" sldId="302"/>
            <ac:spMk id="10" creationId="{56D4E97E-03AB-4555-817E-673303823A06}"/>
          </ac:spMkLst>
        </pc:spChg>
      </pc:sldChg>
      <pc:sldMasterChg chg="modSldLayout">
        <pc:chgData name="Catherine Lebossé" userId="ed73c8c4-4b80-4d34-8775-49acab88a2c9" providerId="ADAL" clId="{17809748-00B9-4BF5-91A1-E4F315A6C4A5}" dt="2022-07-18T19:15:53.198" v="21" actId="14826"/>
        <pc:sldMasterMkLst>
          <pc:docMk/>
          <pc:sldMasterMk cId="1144922528" sldId="2147483660"/>
        </pc:sldMasterMkLst>
        <pc:sldLayoutChg chg="modSp">
          <pc:chgData name="Catherine Lebossé" userId="ed73c8c4-4b80-4d34-8775-49acab88a2c9" providerId="ADAL" clId="{17809748-00B9-4BF5-91A1-E4F315A6C4A5}" dt="2022-07-18T19:15:53.198" v="21" actId="14826"/>
          <pc:sldLayoutMkLst>
            <pc:docMk/>
            <pc:sldMasterMk cId="1144922528" sldId="2147483660"/>
            <pc:sldLayoutMk cId="1480697328" sldId="2147483675"/>
          </pc:sldLayoutMkLst>
          <pc:picChg chg="mod">
            <ac:chgData name="Catherine Lebossé" userId="ed73c8c4-4b80-4d34-8775-49acab88a2c9" providerId="ADAL" clId="{17809748-00B9-4BF5-91A1-E4F315A6C4A5}" dt="2022-07-18T19:15:53.198" v="21" actId="14826"/>
            <ac:picMkLst>
              <pc:docMk/>
              <pc:sldMasterMk cId="1144922528" sldId="2147483660"/>
              <pc:sldLayoutMk cId="1480697328" sldId="2147483675"/>
              <ac:picMk id="21" creationId="{4BEA2A7E-FD4B-4469-89E5-A13F77D3C87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C6E7B9-8397-42C7-80BC-E6048AAEB333}" type="datetimeFigureOut">
              <a:rPr lang="fr-CA" smtClean="0"/>
              <a:t>2022-07-28</a:t>
            </a:fld>
            <a:endParaRPr lang="fr-CA"/>
          </a:p>
        </p:txBody>
      </p:sp>
      <p:sp>
        <p:nvSpPr>
          <p:cNvPr id="4" name="Espace réservé de l'image des diapositives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5117DE-FC5F-4D92-9EBE-2F9D209A04EB}" type="slidenum">
              <a:rPr lang="fr-CA" smtClean="0"/>
              <a:t>‹N°›</a:t>
            </a:fld>
            <a:endParaRPr lang="fr-CA"/>
          </a:p>
        </p:txBody>
      </p:sp>
    </p:spTree>
    <p:extLst>
      <p:ext uri="{BB962C8B-B14F-4D97-AF65-F5344CB8AC3E}">
        <p14:creationId xmlns:p14="http://schemas.microsoft.com/office/powerpoint/2010/main" val="1997664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5537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695268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77029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90231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6" name="Google Shape;206;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60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185484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9806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6444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9861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41161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29524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976391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4508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88" name="Google Shape;8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11021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hyperlink" Target="mailto:voxpopuli@electionsquebec.qc.ca?subject=Module%209%20-%20Le&#231;on%209.1%20D&#233;marche%20de%20r&#233;alisation%20d'un%20projet%20collectif"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mailto:voxpopuli@electionsquebec.qc.ca?subject=Module%209%20-%20Le&#231;on%209.1%20D&#233;marche%20de%20r&#233;alisation%20d'un%20projet%20collectif" TargetMode="Externa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image" Target="../media/image3.png"/><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2254306" y="2259660"/>
            <a:ext cx="6439276" cy="1550716"/>
          </a:xfrm>
          <a:prstGeom prst="rect">
            <a:avLst/>
          </a:prstGeom>
          <a:noFill/>
          <a:ln>
            <a:noFill/>
          </a:ln>
        </p:spPr>
        <p:txBody>
          <a:bodyPr spcFirstLastPara="1" wrap="square" lIns="91425" tIns="45700" rIns="91425" bIns="45700" anchor="ctr" anchorCtr="0">
            <a:noAutofit/>
          </a:bodyPr>
          <a:lstStyle>
            <a:lvl1pPr lvl="0" algn="ctr">
              <a:lnSpc>
                <a:spcPct val="90000"/>
              </a:lnSpc>
              <a:spcBef>
                <a:spcPts val="0"/>
              </a:spcBef>
              <a:spcAft>
                <a:spcPts val="0"/>
              </a:spcAft>
              <a:buClr>
                <a:schemeClr val="dk1"/>
              </a:buClr>
              <a:buSzPts val="6000"/>
              <a:buFont typeface="Arial"/>
              <a:buNone/>
              <a:defRPr sz="32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13" name="Google Shape;13;p2"/>
          <p:cNvSpPr txBox="1">
            <a:spLocks noGrp="1"/>
          </p:cNvSpPr>
          <p:nvPr>
            <p:ph type="subTitle" idx="1"/>
          </p:nvPr>
        </p:nvSpPr>
        <p:spPr>
          <a:xfrm>
            <a:off x="2903891" y="4205486"/>
            <a:ext cx="5160017" cy="880763"/>
          </a:xfrm>
          <a:prstGeom prst="rect">
            <a:avLst/>
          </a:prstGeom>
          <a:noFill/>
          <a:ln>
            <a:noFill/>
          </a:ln>
        </p:spPr>
        <p:txBody>
          <a:bodyPr spcFirstLastPara="1" wrap="square" lIns="91425" tIns="45700" rIns="91425" bIns="45700" anchor="ctr" anchorCtr="0">
            <a:noAutofit/>
          </a:bodyPr>
          <a:lstStyle>
            <a:lvl1pPr marL="0" lvl="0" indent="0" algn="ctr">
              <a:lnSpc>
                <a:spcPct val="90000"/>
              </a:lnSpc>
              <a:spcBef>
                <a:spcPts val="1000"/>
              </a:spcBef>
              <a:spcAft>
                <a:spcPts val="0"/>
              </a:spcAft>
              <a:buClr>
                <a:schemeClr val="dk1"/>
              </a:buClr>
              <a:buSzPts val="2400"/>
              <a:buNone/>
              <a:defRPr sz="2800">
                <a:latin typeface="Arial Unicode MS" panose="020B0604020202020204" pitchFamily="34" charset="-128"/>
                <a:ea typeface="Arial Unicode MS" panose="020B0604020202020204" pitchFamily="34" charset="-128"/>
                <a:cs typeface="Arial Unicode MS" panose="020B0604020202020204" pitchFamily="34" charset="-128"/>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dirty="0"/>
          </a:p>
        </p:txBody>
      </p:sp>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grpSp>
        <p:nvGrpSpPr>
          <p:cNvPr id="9" name="Groupe 8">
            <a:extLst>
              <a:ext uri="{FF2B5EF4-FFF2-40B4-BE49-F238E27FC236}">
                <a16:creationId xmlns:a16="http://schemas.microsoft.com/office/drawing/2014/main" id="{B5CF49C0-A85F-4C42-9A9A-8D093E74FA33}"/>
              </a:ext>
            </a:extLst>
          </p:cNvPr>
          <p:cNvGrpSpPr/>
          <p:nvPr userDrawn="1"/>
        </p:nvGrpSpPr>
        <p:grpSpPr>
          <a:xfrm>
            <a:off x="4645269" y="3946758"/>
            <a:ext cx="1657350" cy="82317"/>
            <a:chOff x="4505325" y="3946758"/>
            <a:chExt cx="1657350" cy="82317"/>
          </a:xfrm>
        </p:grpSpPr>
        <p:sp>
          <p:nvSpPr>
            <p:cNvPr id="10" name="Rectangle 9">
              <a:extLst>
                <a:ext uri="{FF2B5EF4-FFF2-40B4-BE49-F238E27FC236}">
                  <a16:creationId xmlns:a16="http://schemas.microsoft.com/office/drawing/2014/main" id="{949EC256-4649-45E6-9679-6FE6D0F60607}"/>
                </a:ext>
              </a:extLst>
            </p:cNvPr>
            <p:cNvSpPr/>
            <p:nvPr/>
          </p:nvSpPr>
          <p:spPr>
            <a:xfrm>
              <a:off x="4505325" y="3946758"/>
              <a:ext cx="552450" cy="82317"/>
            </a:xfrm>
            <a:prstGeom prst="rect">
              <a:avLst/>
            </a:prstGeom>
            <a:solidFill>
              <a:srgbClr val="B91A6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1" name="Rectangle 10">
              <a:extLst>
                <a:ext uri="{FF2B5EF4-FFF2-40B4-BE49-F238E27FC236}">
                  <a16:creationId xmlns:a16="http://schemas.microsoft.com/office/drawing/2014/main" id="{9B3CC5A4-0971-4FBB-BCCE-CDD48AC6D7AC}"/>
                </a:ext>
              </a:extLst>
            </p:cNvPr>
            <p:cNvSpPr/>
            <p:nvPr/>
          </p:nvSpPr>
          <p:spPr>
            <a:xfrm>
              <a:off x="5057775" y="3946758"/>
              <a:ext cx="552450" cy="82317"/>
            </a:xfrm>
            <a:prstGeom prst="rect">
              <a:avLst/>
            </a:prstGeom>
            <a:solidFill>
              <a:srgbClr val="3DC1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7" name="Rectangle 16">
              <a:extLst>
                <a:ext uri="{FF2B5EF4-FFF2-40B4-BE49-F238E27FC236}">
                  <a16:creationId xmlns:a16="http://schemas.microsoft.com/office/drawing/2014/main" id="{4D099A5B-7B17-4B4B-96E4-1ADA08EF4E3A}"/>
                </a:ext>
              </a:extLst>
            </p:cNvPr>
            <p:cNvSpPr/>
            <p:nvPr/>
          </p:nvSpPr>
          <p:spPr>
            <a:xfrm>
              <a:off x="5610225" y="3946759"/>
              <a:ext cx="552450" cy="76602"/>
            </a:xfrm>
            <a:prstGeom prst="rect">
              <a:avLst/>
            </a:prstGeom>
            <a:solidFill>
              <a:srgbClr val="8CC6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space réservé du texte 5">
            <a:extLst>
              <a:ext uri="{FF2B5EF4-FFF2-40B4-BE49-F238E27FC236}">
                <a16:creationId xmlns:a16="http://schemas.microsoft.com/office/drawing/2014/main" id="{AAEF5679-CA03-439C-8170-EC0C0F44F816}"/>
              </a:ext>
            </a:extLst>
          </p:cNvPr>
          <p:cNvSpPr>
            <a:spLocks noGrp="1"/>
          </p:cNvSpPr>
          <p:nvPr>
            <p:ph type="body" sz="quarter" idx="10" hasCustomPrompt="1"/>
          </p:nvPr>
        </p:nvSpPr>
        <p:spPr>
          <a:xfrm>
            <a:off x="1819005" y="6549043"/>
            <a:ext cx="1122015" cy="221582"/>
          </a:xfrm>
        </p:spPr>
        <p:txBody>
          <a:bodyPr anchor="ctr"/>
          <a:lstStyle>
            <a:lvl1pPr marL="0" indent="0">
              <a:spcBef>
                <a:spcPts val="0"/>
              </a:spcBef>
              <a:buNone/>
              <a:defRPr sz="800">
                <a:solidFill>
                  <a:schemeClr val="bg1">
                    <a:lumMod val="65000"/>
                  </a:schemeClr>
                </a:solidFill>
              </a:defRPr>
            </a:lvl1pPr>
            <a:lvl2pPr marL="533400" indent="0">
              <a:buNone/>
              <a:defRPr sz="800">
                <a:solidFill>
                  <a:schemeClr val="bg1">
                    <a:lumMod val="75000"/>
                  </a:schemeClr>
                </a:solidFill>
              </a:defRPr>
            </a:lvl2pPr>
            <a:lvl3pPr marL="1016000" indent="0">
              <a:buNone/>
              <a:defRPr sz="800">
                <a:solidFill>
                  <a:schemeClr val="bg1">
                    <a:lumMod val="75000"/>
                  </a:schemeClr>
                </a:solidFill>
              </a:defRPr>
            </a:lvl3pPr>
            <a:lvl4pPr marL="1485900" indent="0">
              <a:buNone/>
              <a:defRPr sz="800">
                <a:solidFill>
                  <a:schemeClr val="bg1">
                    <a:lumMod val="75000"/>
                  </a:schemeClr>
                </a:solidFill>
              </a:defRPr>
            </a:lvl4pPr>
            <a:lvl5pPr marL="1943100" indent="0">
              <a:buNone/>
              <a:defRPr sz="800">
                <a:solidFill>
                  <a:schemeClr val="bg1">
                    <a:lumMod val="75000"/>
                  </a:schemeClr>
                </a:solidFill>
              </a:defRPr>
            </a:lvl5pPr>
          </a:lstStyle>
          <a:p>
            <a:pPr lvl="0"/>
            <a:r>
              <a:rPr lang="fr-FR" dirty="0"/>
              <a:t>MAJ EB 14-07-2020</a:t>
            </a:r>
          </a:p>
        </p:txBody>
      </p:sp>
    </p:spTree>
    <p:extLst>
      <p:ext uri="{BB962C8B-B14F-4D97-AF65-F5344CB8AC3E}">
        <p14:creationId xmlns:p14="http://schemas.microsoft.com/office/powerpoint/2010/main" val="3630659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3F7934E0-58DA-4DE5-A190-2288ECD1AEE2}" type="datetimeFigureOut">
              <a:rPr lang="fr-CA" smtClean="0"/>
              <a:t>2022-07-28</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279777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934E0-58DA-4DE5-A190-2288ECD1AEE2}" type="datetimeFigureOut">
              <a:rPr lang="fr-CA" smtClean="0"/>
              <a:t>2022-07-28</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2939562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F7934E0-58DA-4DE5-A190-2288ECD1AEE2}" type="datetimeFigureOut">
              <a:rPr lang="fr-CA" smtClean="0"/>
              <a:t>2022-07-28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1964895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F7934E0-58DA-4DE5-A190-2288ECD1AEE2}" type="datetimeFigureOut">
              <a:rPr lang="fr-CA" smtClean="0"/>
              <a:t>2022-07-28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1769198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7934E0-58DA-4DE5-A190-2288ECD1AEE2}" type="datetimeFigureOut">
              <a:rPr lang="fr-CA" smtClean="0"/>
              <a:t>2022-07-28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19838280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7934E0-58DA-4DE5-A190-2288ECD1AEE2}" type="datetimeFigureOut">
              <a:rPr lang="fr-CA" smtClean="0"/>
              <a:t>2022-07-28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186994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atin typeface="Arial" panose="020B0604020202020204" pitchFamily="34" charset="0"/>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2" name="ZoneTexte 1">
            <a:extLst>
              <a:ext uri="{FF2B5EF4-FFF2-40B4-BE49-F238E27FC236}">
                <a16:creationId xmlns:a16="http://schemas.microsoft.com/office/drawing/2014/main" id="{203D8C18-289F-45D5-A6AE-39F86A020091}"/>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9 – Leçon 9.1</a:t>
            </a:r>
          </a:p>
        </p:txBody>
      </p:sp>
      <p:sp>
        <p:nvSpPr>
          <p:cNvPr id="3" name="ZoneTexte 2">
            <a:extLst>
              <a:ext uri="{FF2B5EF4-FFF2-40B4-BE49-F238E27FC236}">
                <a16:creationId xmlns:a16="http://schemas.microsoft.com/office/drawing/2014/main" id="{F335EDD8-CFD5-4902-BC5A-AEB6091D9A33}"/>
              </a:ext>
            </a:extLst>
          </p:cNvPr>
          <p:cNvSpPr txBox="1"/>
          <p:nvPr userDrawn="1"/>
        </p:nvSpPr>
        <p:spPr>
          <a:xfrm>
            <a:off x="308868" y="5633468"/>
            <a:ext cx="825867" cy="230832"/>
          </a:xfrm>
          <a:prstGeom prst="rect">
            <a:avLst/>
          </a:prstGeom>
          <a:noFill/>
        </p:spPr>
        <p:txBody>
          <a:bodyPr wrap="none" rtlCol="0">
            <a:spAutoFit/>
          </a:bodyPr>
          <a:lstStyle/>
          <a:p>
            <a:pPr algn="ctr"/>
            <a:r>
              <a:rPr lang="fr-CA" sz="900" b="1" dirty="0">
                <a:latin typeface="Arial" panose="020B0604020202020204" pitchFamily="34" charset="0"/>
                <a:cs typeface="Arial" panose="020B0604020202020204" pitchFamily="34" charset="0"/>
                <a:hlinkClick r:id="rId3"/>
              </a:rPr>
              <a:t>Par courriel</a:t>
            </a:r>
            <a:endParaRPr lang="fr-CA"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22029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re seul" preserve="1" userDrawn="1">
  <p:cSld name="1_Titre seul">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1932525" y="1830410"/>
            <a:ext cx="6570949" cy="813037"/>
          </a:xfrm>
          <a:prstGeom prst="rect">
            <a:avLst/>
          </a:prstGeom>
          <a:noFill/>
          <a:ln>
            <a:noFill/>
          </a:ln>
        </p:spPr>
        <p:txBody>
          <a:bodyPr spcFirstLastPara="1" wrap="square" lIns="91425" tIns="45700" rIns="91425" bIns="45700" anchor="t" anchorCtr="0">
            <a:noAutofit/>
          </a:bodyPr>
          <a:lstStyle>
            <a:lvl1pPr lvl="0" algn="l">
              <a:lnSpc>
                <a:spcPct val="150000"/>
              </a:lnSpc>
              <a:spcBef>
                <a:spcPts val="0"/>
              </a:spcBef>
              <a:spcAft>
                <a:spcPts val="3600"/>
              </a:spcAft>
              <a:buClr>
                <a:schemeClr val="dk1"/>
              </a:buClr>
              <a:buSzPts val="1800"/>
              <a:buNone/>
              <a:defRPr sz="1600">
                <a:latin typeface="Arial" panose="020B0604020202020204" pitchFamily="34" charset="0"/>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dirty="0"/>
          </a:p>
        </p:txBody>
      </p:sp>
      <p:sp>
        <p:nvSpPr>
          <p:cNvPr id="6" name="Rectangle 5">
            <a:extLst>
              <a:ext uri="{FF2B5EF4-FFF2-40B4-BE49-F238E27FC236}">
                <a16:creationId xmlns:a16="http://schemas.microsoft.com/office/drawing/2014/main" id="{76F3AE48-36D9-46D2-A9FF-667FEB7A823F}"/>
              </a:ext>
            </a:extLst>
          </p:cNvPr>
          <p:cNvSpPr/>
          <p:nvPr userDrawn="1"/>
        </p:nvSpPr>
        <p:spPr>
          <a:xfrm>
            <a:off x="86832" y="808959"/>
            <a:ext cx="1286993" cy="5953348"/>
          </a:xfrm>
          <a:prstGeom prst="rect">
            <a:avLst/>
          </a:prstGeom>
          <a:gradFill flip="none" rotWithShape="1">
            <a:gsLst>
              <a:gs pos="6000">
                <a:srgbClr val="F1F2F9"/>
              </a:gs>
              <a:gs pos="56000">
                <a:srgbClr val="D1E3F3"/>
              </a:gs>
              <a:gs pos="99000">
                <a:schemeClr val="accent1">
                  <a:lumMod val="30000"/>
                  <a:lumOff val="70000"/>
                </a:scheme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AE4F0C32-0C30-4190-AD50-562165C2E44D}"/>
              </a:ext>
            </a:extLst>
          </p:cNvPr>
          <p:cNvSpPr/>
          <p:nvPr userDrawn="1"/>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F849FBCD-51D3-498C-849F-72F49F09973D}"/>
              </a:ext>
            </a:extLst>
          </p:cNvPr>
          <p:cNvSpPr/>
          <p:nvPr userDrawn="1"/>
        </p:nvSpPr>
        <p:spPr>
          <a:xfrm rot="16200000">
            <a:off x="4192962" y="-4034626"/>
            <a:ext cx="758076" cy="8983174"/>
          </a:xfrm>
          <a:prstGeom prst="rect">
            <a:avLst/>
          </a:prstGeom>
          <a:solidFill>
            <a:srgbClr val="141733"/>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C7B45C3C-27FE-4907-8352-EB8A7EEE825E}"/>
              </a:ext>
            </a:extLst>
          </p:cNvPr>
          <p:cNvSpPr/>
          <p:nvPr userDrawn="1"/>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0" name="ZoneTexte 9">
            <a:extLst>
              <a:ext uri="{FF2B5EF4-FFF2-40B4-BE49-F238E27FC236}">
                <a16:creationId xmlns:a16="http://schemas.microsoft.com/office/drawing/2014/main" id="{5B23CE17-1C38-4FE3-AFF2-AD27013A0F20}"/>
              </a:ext>
            </a:extLst>
          </p:cNvPr>
          <p:cNvSpPr txBox="1"/>
          <p:nvPr userDrawn="1"/>
        </p:nvSpPr>
        <p:spPr>
          <a:xfrm>
            <a:off x="80413" y="3644911"/>
            <a:ext cx="1282779" cy="1754326"/>
          </a:xfrm>
          <a:prstGeom prst="rect">
            <a:avLst/>
          </a:prstGeom>
          <a:noFill/>
        </p:spPr>
        <p:txBody>
          <a:bodyPr wrap="square" rtlCol="0">
            <a:spAutoFit/>
          </a:bodyPr>
          <a:lstStyle/>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Vous avez des commentaires ou des  questions, communiquez avec l’équipe de</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Vox populi :</a:t>
            </a: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endPar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endParaRPr>
          </a:p>
          <a:p>
            <a:pPr algn="ct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Par téléphone </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T. 1 844 644 1090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poste 3440</a:t>
            </a:r>
            <a:b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br>
            <a:r>
              <a:rPr lang="fr-CA" sz="900" b="1" dirty="0">
                <a:solidFill>
                  <a:srgbClr val="141733"/>
                </a:solidFill>
                <a:latin typeface="Arial" panose="020B0604020202020204" pitchFamily="34" charset="0"/>
                <a:ea typeface="Arial Unicode MS" panose="020B0604020202020204" pitchFamily="34" charset="-128"/>
                <a:cs typeface="Arial" panose="020B0604020202020204" pitchFamily="34" charset="0"/>
              </a:rPr>
              <a:t>(sans frais)</a:t>
            </a:r>
          </a:p>
        </p:txBody>
      </p:sp>
      <p:grpSp>
        <p:nvGrpSpPr>
          <p:cNvPr id="12" name="Groupe 11">
            <a:extLst>
              <a:ext uri="{FF2B5EF4-FFF2-40B4-BE49-F238E27FC236}">
                <a16:creationId xmlns:a16="http://schemas.microsoft.com/office/drawing/2014/main" id="{EEE939BD-8893-4620-A1C7-510D12401C3A}"/>
              </a:ext>
            </a:extLst>
          </p:cNvPr>
          <p:cNvGrpSpPr/>
          <p:nvPr/>
        </p:nvGrpSpPr>
        <p:grpSpPr>
          <a:xfrm>
            <a:off x="491609" y="5890178"/>
            <a:ext cx="486696" cy="285957"/>
            <a:chOff x="337757" y="5145206"/>
            <a:chExt cx="603937" cy="354842"/>
          </a:xfrm>
          <a:solidFill>
            <a:schemeClr val="bg1"/>
          </a:solidFill>
        </p:grpSpPr>
        <p:sp>
          <p:nvSpPr>
            <p:cNvPr id="14" name="Rectangle 13">
              <a:extLst>
                <a:ext uri="{FF2B5EF4-FFF2-40B4-BE49-F238E27FC236}">
                  <a16:creationId xmlns:a16="http://schemas.microsoft.com/office/drawing/2014/main" id="{D6720ECF-565A-4E9B-972E-176571DB7A79}"/>
                </a:ext>
              </a:extLst>
            </p:cNvPr>
            <p:cNvSpPr/>
            <p:nvPr/>
          </p:nvSpPr>
          <p:spPr>
            <a:xfrm>
              <a:off x="337757" y="5145206"/>
              <a:ext cx="603937" cy="354842"/>
            </a:xfrm>
            <a:prstGeom prst="rect">
              <a:avLst/>
            </a:prstGeom>
            <a:grpFill/>
            <a:ln w="9525">
              <a:solidFill>
                <a:schemeClr val="tx1">
                  <a:lumMod val="50000"/>
                  <a:lumOff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sp>
          <p:nvSpPr>
            <p:cNvPr id="15" name="Triangle isocèle 14">
              <a:extLst>
                <a:ext uri="{FF2B5EF4-FFF2-40B4-BE49-F238E27FC236}">
                  <a16:creationId xmlns:a16="http://schemas.microsoft.com/office/drawing/2014/main" id="{28B50F6E-E3FE-4883-A3D5-5A9699820A18}"/>
                </a:ext>
              </a:extLst>
            </p:cNvPr>
            <p:cNvSpPr/>
            <p:nvPr/>
          </p:nvSpPr>
          <p:spPr>
            <a:xfrm flipV="1">
              <a:off x="366154" y="5145206"/>
              <a:ext cx="547145" cy="243520"/>
            </a:xfrm>
            <a:prstGeom prst="triangle">
              <a:avLst/>
            </a:prstGeom>
            <a:grpFill/>
            <a:ln w="95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latin typeface="Arial" panose="020B0604020202020204" pitchFamily="34" charset="0"/>
                <a:cs typeface="Arial" panose="020B0604020202020204" pitchFamily="34" charset="0"/>
              </a:endParaRPr>
            </a:p>
          </p:txBody>
        </p:sp>
      </p:grpSp>
      <p:pic>
        <p:nvPicPr>
          <p:cNvPr id="16" name="Image 15">
            <a:extLst>
              <a:ext uri="{FF2B5EF4-FFF2-40B4-BE49-F238E27FC236}">
                <a16:creationId xmlns:a16="http://schemas.microsoft.com/office/drawing/2014/main" id="{2B38AE2D-5A12-4C60-B485-E86FDF8671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9" name="Google Shape;119;p16">
            <a:extLst>
              <a:ext uri="{FF2B5EF4-FFF2-40B4-BE49-F238E27FC236}">
                <a16:creationId xmlns:a16="http://schemas.microsoft.com/office/drawing/2014/main" id="{D58D4ED3-DE69-4070-8275-A8E1F5E3853C}"/>
              </a:ext>
            </a:extLst>
          </p:cNvPr>
          <p:cNvSpPr txBox="1"/>
          <p:nvPr/>
        </p:nvSpPr>
        <p:spPr>
          <a:xfrm>
            <a:off x="1932525" y="1143072"/>
            <a:ext cx="5011200" cy="319968"/>
          </a:xfrm>
          <a:prstGeom prst="rect">
            <a:avLst/>
          </a:prstGeom>
          <a:noFill/>
          <a:ln>
            <a:noFill/>
          </a:ln>
        </p:spPr>
        <p:txBody>
          <a:bodyPr spcFirstLastPara="1" wrap="square" lIns="91425" tIns="45700" rIns="91425" bIns="45700" anchor="ctr" anchorCtr="0">
            <a:noAutofit/>
          </a:bodyPr>
          <a:lstStyle/>
          <a:p>
            <a:pPr marL="0" marR="0" lvl="0" indent="0" rtl="0">
              <a:spcBef>
                <a:spcPts val="0"/>
              </a:spcBef>
              <a:spcAft>
                <a:spcPts val="0"/>
              </a:spcAft>
              <a:buClr>
                <a:schemeClr val="dk1"/>
              </a:buClr>
              <a:buSzPts val="1600"/>
              <a:buFont typeface="Arial"/>
              <a:buNone/>
            </a:pPr>
            <a:r>
              <a:rPr lang="fr-CA" sz="1600" b="1" i="0" u="none" strike="noStrike" cap="none" dirty="0">
                <a:solidFill>
                  <a:srgbClr val="B20157"/>
                </a:solidFill>
                <a:latin typeface="Arial" panose="020B0604020202020204" pitchFamily="34" charset="0"/>
                <a:ea typeface="Arial Unicode MS" panose="020B0604020202020204" pitchFamily="34" charset="-128"/>
                <a:cs typeface="Arial" panose="020B0604020202020204" pitchFamily="34" charset="0"/>
                <a:sym typeface="Arial"/>
              </a:rPr>
              <a:t>La démarche de réalisation d’un projet collectif</a:t>
            </a:r>
            <a:endParaRPr sz="1600" b="1" i="0" u="none" strike="noStrike" cap="none" dirty="0">
              <a:solidFill>
                <a:srgbClr val="B20157"/>
              </a:solidFill>
              <a:latin typeface="Arial" panose="020B0604020202020204" pitchFamily="34" charset="0"/>
              <a:ea typeface="Arial Unicode MS" panose="020B0604020202020204" pitchFamily="34" charset="-128"/>
              <a:cs typeface="Arial" panose="020B0604020202020204" pitchFamily="34" charset="0"/>
              <a:sym typeface="Arial"/>
            </a:endParaRPr>
          </a:p>
        </p:txBody>
      </p:sp>
      <p:sp>
        <p:nvSpPr>
          <p:cNvPr id="22" name="ZoneTexte 21">
            <a:extLst>
              <a:ext uri="{FF2B5EF4-FFF2-40B4-BE49-F238E27FC236}">
                <a16:creationId xmlns:a16="http://schemas.microsoft.com/office/drawing/2014/main" id="{6F9B2632-DEC0-4897-9E1E-6CD4C198AA9A}"/>
              </a:ext>
            </a:extLst>
          </p:cNvPr>
          <p:cNvSpPr txBox="1"/>
          <p:nvPr userDrawn="1"/>
        </p:nvSpPr>
        <p:spPr>
          <a:xfrm>
            <a:off x="6289923" y="291570"/>
            <a:ext cx="2213551" cy="338554"/>
          </a:xfrm>
          <a:prstGeom prst="rect">
            <a:avLst/>
          </a:prstGeom>
          <a:noFill/>
        </p:spPr>
        <p:txBody>
          <a:bodyPr wrap="square" rtlCol="0">
            <a:spAutoFit/>
          </a:bodyPr>
          <a:lstStyle/>
          <a:p>
            <a:pPr algn="ctr"/>
            <a:r>
              <a:rPr lang="fr-CA" sz="1600" dirty="0">
                <a:solidFill>
                  <a:schemeClr val="bg1"/>
                </a:solidFill>
              </a:rPr>
              <a:t>Module 9 – Leçon 9.1</a:t>
            </a:r>
          </a:p>
        </p:txBody>
      </p:sp>
      <p:sp>
        <p:nvSpPr>
          <p:cNvPr id="24" name="ZoneTexte 23">
            <a:extLst>
              <a:ext uri="{FF2B5EF4-FFF2-40B4-BE49-F238E27FC236}">
                <a16:creationId xmlns:a16="http://schemas.microsoft.com/office/drawing/2014/main" id="{E3BD1578-B3E9-48B5-9A5A-8DAA5775DB88}"/>
              </a:ext>
            </a:extLst>
          </p:cNvPr>
          <p:cNvSpPr txBox="1"/>
          <p:nvPr userDrawn="1"/>
        </p:nvSpPr>
        <p:spPr>
          <a:xfrm>
            <a:off x="308868" y="5633468"/>
            <a:ext cx="825867" cy="230832"/>
          </a:xfrm>
          <a:prstGeom prst="rect">
            <a:avLst/>
          </a:prstGeom>
          <a:noFill/>
        </p:spPr>
        <p:txBody>
          <a:bodyPr wrap="none" rtlCol="0">
            <a:spAutoFit/>
          </a:bodyPr>
          <a:lstStyle/>
          <a:p>
            <a:pPr algn="ctr"/>
            <a:r>
              <a:rPr lang="fr-CA" sz="900" b="1" dirty="0">
                <a:latin typeface="Arial" panose="020B0604020202020204" pitchFamily="34" charset="0"/>
                <a:cs typeface="Arial" panose="020B0604020202020204" pitchFamily="34" charset="0"/>
                <a:hlinkClick r:id="rId3"/>
              </a:rPr>
              <a:t>Par courriel</a:t>
            </a:r>
            <a:endParaRPr lang="fr-CA" sz="9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23841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iapositive de titre" preserve="1" userDrawn="1">
  <p:cSld name="1_Diapositive de titre">
    <p:spTree>
      <p:nvGrpSpPr>
        <p:cNvPr id="1" name="Shape 11"/>
        <p:cNvGrpSpPr/>
        <p:nvPr/>
      </p:nvGrpSpPr>
      <p:grpSpPr>
        <a:xfrm>
          <a:off x="0" y="0"/>
          <a:ext cx="0" cy="0"/>
          <a:chOff x="0" y="0"/>
          <a:chExt cx="0" cy="0"/>
        </a:xfrm>
      </p:grpSpPr>
      <p:sp>
        <p:nvSpPr>
          <p:cNvPr id="7" name="Rectangle 6">
            <a:extLst>
              <a:ext uri="{FF2B5EF4-FFF2-40B4-BE49-F238E27FC236}">
                <a16:creationId xmlns:a16="http://schemas.microsoft.com/office/drawing/2014/main" id="{6DDDA3A3-947E-487A-81A9-9CD5CE400FED}"/>
              </a:ext>
            </a:extLst>
          </p:cNvPr>
          <p:cNvSpPr/>
          <p:nvPr userDrawn="1"/>
        </p:nvSpPr>
        <p:spPr>
          <a:xfrm>
            <a:off x="53858" y="70399"/>
            <a:ext cx="1756835" cy="6719700"/>
          </a:xfrm>
          <a:prstGeom prst="rect">
            <a:avLst/>
          </a:prstGeom>
          <a:solidFill>
            <a:srgbClr val="1417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a:extLst>
              <a:ext uri="{FF2B5EF4-FFF2-40B4-BE49-F238E27FC236}">
                <a16:creationId xmlns:a16="http://schemas.microsoft.com/office/drawing/2014/main" id="{3267E69C-4AB3-40F0-8733-D917D5A4926B}"/>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225510" y="344861"/>
            <a:ext cx="1403063" cy="548274"/>
          </a:xfrm>
          <a:prstGeom prst="rect">
            <a:avLst/>
          </a:prstGeom>
        </p:spPr>
      </p:pic>
      <p:sp>
        <p:nvSpPr>
          <p:cNvPr id="18" name="Rectangle 17">
            <a:extLst>
              <a:ext uri="{FF2B5EF4-FFF2-40B4-BE49-F238E27FC236}">
                <a16:creationId xmlns:a16="http://schemas.microsoft.com/office/drawing/2014/main" id="{323F053C-81FE-4E91-AFCF-E80C6538E9ED}"/>
              </a:ext>
            </a:extLst>
          </p:cNvPr>
          <p:cNvSpPr/>
          <p:nvPr userDrawn="1"/>
        </p:nvSpPr>
        <p:spPr>
          <a:xfrm>
            <a:off x="1800225" y="95688"/>
            <a:ext cx="7248082" cy="6683778"/>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9" name="Rectangle 18">
            <a:extLst>
              <a:ext uri="{FF2B5EF4-FFF2-40B4-BE49-F238E27FC236}">
                <a16:creationId xmlns:a16="http://schemas.microsoft.com/office/drawing/2014/main" id="{1D1E9D9F-CF0A-4BE3-9AC6-082F84190CB1}"/>
              </a:ext>
            </a:extLst>
          </p:cNvPr>
          <p:cNvSpPr/>
          <p:nvPr userDrawn="1"/>
        </p:nvSpPr>
        <p:spPr>
          <a:xfrm>
            <a:off x="129734" y="170120"/>
            <a:ext cx="1605082" cy="6539023"/>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14" name="Rectangle 13">
            <a:extLst>
              <a:ext uri="{FF2B5EF4-FFF2-40B4-BE49-F238E27FC236}">
                <a16:creationId xmlns:a16="http://schemas.microsoft.com/office/drawing/2014/main" id="{1FCBCD8B-E135-48FB-81CF-D91A918D66C5}"/>
              </a:ext>
            </a:extLst>
          </p:cNvPr>
          <p:cNvSpPr/>
          <p:nvPr userDrawn="1">
            <p:custDataLst>
              <p:tags r:id="rId1"/>
            </p:custDataLst>
          </p:nvPr>
        </p:nvSpPr>
        <p:spPr>
          <a:xfrm>
            <a:off x="1800225" y="95688"/>
            <a:ext cx="7248082" cy="6683778"/>
          </a:xfrm>
          <a:prstGeom prst="rect">
            <a:avLst/>
          </a:prstGeom>
          <a:solidFill>
            <a:srgbClr val="E6E7E8"/>
          </a:solid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pic>
        <p:nvPicPr>
          <p:cNvPr id="15" name="Image 14">
            <a:extLst>
              <a:ext uri="{FF2B5EF4-FFF2-40B4-BE49-F238E27FC236}">
                <a16:creationId xmlns:a16="http://schemas.microsoft.com/office/drawing/2014/main" id="{3D2ED0BA-C72F-4B5B-80FD-82FE29BC790B}"/>
              </a:ext>
            </a:extLst>
          </p:cNvPr>
          <p:cNvPicPr>
            <a:picLocks noChangeAspect="1"/>
          </p:cNvPicPr>
          <p:nvPr userDrawn="1">
            <p:custDataLst>
              <p:tags r:id="rId2"/>
            </p:custDataLst>
          </p:nvPr>
        </p:nvPicPr>
        <p:blipFill rotWithShape="1">
          <a:blip r:embed="rId6">
            <a:extLst>
              <a:ext uri="{28A0092B-C50C-407E-A947-70E740481C1C}">
                <a14:useLocalDpi xmlns:a14="http://schemas.microsoft.com/office/drawing/2010/main" val="0"/>
              </a:ext>
            </a:extLst>
          </a:blip>
          <a:srcRect t="758"/>
          <a:stretch/>
        </p:blipFill>
        <p:spPr>
          <a:xfrm>
            <a:off x="1810691" y="2877671"/>
            <a:ext cx="7218565" cy="3888622"/>
          </a:xfrm>
          <a:prstGeom prst="rect">
            <a:avLst/>
          </a:prstGeom>
        </p:spPr>
      </p:pic>
      <p:pic>
        <p:nvPicPr>
          <p:cNvPr id="21" name="Image 20">
            <a:extLst>
              <a:ext uri="{FF2B5EF4-FFF2-40B4-BE49-F238E27FC236}">
                <a16:creationId xmlns:a16="http://schemas.microsoft.com/office/drawing/2014/main" id="{4BEA2A7E-FD4B-4469-89E5-A13F77D3C870}"/>
              </a:ext>
            </a:extLst>
          </p:cNvPr>
          <p:cNvPicPr>
            <a:picLocks noChangeAspect="1"/>
          </p:cNvPicPr>
          <p:nvPr userDrawn="1">
            <p:custDataLst>
              <p:tags r:id="rId3"/>
            </p:custDataLst>
          </p:nvPr>
        </p:nvPicPr>
        <p:blipFill>
          <a:blip r:embed="rId7">
            <a:extLst>
              <a:ext uri="{28A0092B-C50C-407E-A947-70E740481C1C}">
                <a14:useLocalDpi xmlns:a14="http://schemas.microsoft.com/office/drawing/2010/main" val="0"/>
              </a:ext>
            </a:extLst>
          </a:blip>
          <a:srcRect/>
          <a:stretch/>
        </p:blipFill>
        <p:spPr>
          <a:xfrm>
            <a:off x="3016758" y="3421171"/>
            <a:ext cx="4808012" cy="1796251"/>
          </a:xfrm>
          <a:prstGeom prst="rect">
            <a:avLst/>
          </a:prstGeom>
        </p:spPr>
      </p:pic>
      <p:sp>
        <p:nvSpPr>
          <p:cNvPr id="2" name="ZoneTexte 1">
            <a:extLst>
              <a:ext uri="{FF2B5EF4-FFF2-40B4-BE49-F238E27FC236}">
                <a16:creationId xmlns:a16="http://schemas.microsoft.com/office/drawing/2014/main" id="{F1990F52-9B51-45B3-A6EC-450DCDAB3F04}"/>
              </a:ext>
            </a:extLst>
          </p:cNvPr>
          <p:cNvSpPr txBox="1"/>
          <p:nvPr userDrawn="1"/>
        </p:nvSpPr>
        <p:spPr>
          <a:xfrm>
            <a:off x="3774522" y="2915820"/>
            <a:ext cx="3309955" cy="400110"/>
          </a:xfrm>
          <a:prstGeom prst="rect">
            <a:avLst/>
          </a:prstGeom>
          <a:noFill/>
        </p:spPr>
        <p:txBody>
          <a:bodyPr wrap="square" rtlCol="0">
            <a:spAutoFit/>
          </a:bodyPr>
          <a:lstStyle/>
          <a:p>
            <a:r>
              <a:rPr lang="fr-CA" sz="2000" dirty="0"/>
              <a:t>Une initiative conjointe de :</a:t>
            </a:r>
          </a:p>
        </p:txBody>
      </p:sp>
    </p:spTree>
    <p:extLst>
      <p:ext uri="{BB962C8B-B14F-4D97-AF65-F5344CB8AC3E}">
        <p14:creationId xmlns:p14="http://schemas.microsoft.com/office/powerpoint/2010/main" val="148069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F7934E0-58DA-4DE5-A190-2288ECD1AEE2}" type="datetimeFigureOut">
              <a:rPr lang="fr-CA" smtClean="0"/>
              <a:t>2022-07-28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3944635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F7934E0-58DA-4DE5-A190-2288ECD1AEE2}" type="datetimeFigureOut">
              <a:rPr lang="fr-CA" smtClean="0"/>
              <a:t>2022-07-28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475158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F7934E0-58DA-4DE5-A190-2288ECD1AEE2}" type="datetimeFigureOut">
              <a:rPr lang="fr-CA" smtClean="0"/>
              <a:t>2022-07-28</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4089530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F7934E0-58DA-4DE5-A190-2288ECD1AEE2}" type="datetimeFigureOut">
              <a:rPr lang="fr-CA" smtClean="0"/>
              <a:t>2022-07-28</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131252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F7934E0-58DA-4DE5-A190-2288ECD1AEE2}" type="datetimeFigureOut">
              <a:rPr lang="fr-CA" smtClean="0"/>
              <a:t>2022-07-28</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18CFD019-F021-4358-9570-EA510CACE9D4}" type="slidenum">
              <a:rPr lang="fr-CA" smtClean="0"/>
              <a:t>‹N°›</a:t>
            </a:fld>
            <a:endParaRPr lang="fr-CA"/>
          </a:p>
        </p:txBody>
      </p:sp>
    </p:spTree>
    <p:extLst>
      <p:ext uri="{BB962C8B-B14F-4D97-AF65-F5344CB8AC3E}">
        <p14:creationId xmlns:p14="http://schemas.microsoft.com/office/powerpoint/2010/main" val="2517773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934E0-58DA-4DE5-A190-2288ECD1AEE2}" type="datetimeFigureOut">
              <a:rPr lang="fr-CA" smtClean="0"/>
              <a:t>2022-07-28</a:t>
            </a:fld>
            <a:endParaRPr lang="fr-CA"/>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CFD019-F021-4358-9570-EA510CACE9D4}" type="slidenum">
              <a:rPr lang="fr-CA" smtClean="0"/>
              <a:t>‹N°›</a:t>
            </a:fld>
            <a:endParaRPr lang="fr-CA"/>
          </a:p>
        </p:txBody>
      </p:sp>
    </p:spTree>
    <p:extLst>
      <p:ext uri="{BB962C8B-B14F-4D97-AF65-F5344CB8AC3E}">
        <p14:creationId xmlns:p14="http://schemas.microsoft.com/office/powerpoint/2010/main" val="114492252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 id="2147483670" r:id="rId14"/>
    <p:sldLayoutId id="2147483671"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0.xml"/><Relationship Id="rId7" Type="http://schemas.openxmlformats.org/officeDocument/2006/relationships/notesSlide" Target="../notesSlides/notesSlide8.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3.xml"/><Relationship Id="rId5" Type="http://schemas.openxmlformats.org/officeDocument/2006/relationships/tags" Target="../tags/tag62.xml"/><Relationship Id="rId4" Type="http://schemas.openxmlformats.org/officeDocument/2006/relationships/tags" Target="../tags/tag61.xm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65.xml"/><Relationship Id="rId7" Type="http://schemas.openxmlformats.org/officeDocument/2006/relationships/notesSlide" Target="../notesSlides/notesSlide9.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3.xml"/><Relationship Id="rId5" Type="http://schemas.openxmlformats.org/officeDocument/2006/relationships/tags" Target="../tags/tag67.xml"/><Relationship Id="rId4" Type="http://schemas.openxmlformats.org/officeDocument/2006/relationships/tags" Target="../tags/tag66.xml"/><Relationship Id="rId9"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70.xml"/><Relationship Id="rId7" Type="http://schemas.openxmlformats.org/officeDocument/2006/relationships/notesSlide" Target="../notesSlides/notesSlide10.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3.xml"/><Relationship Id="rId5" Type="http://schemas.openxmlformats.org/officeDocument/2006/relationships/tags" Target="../tags/tag72.xml"/><Relationship Id="rId4" Type="http://schemas.openxmlformats.org/officeDocument/2006/relationships/tags" Target="../tags/tag71.xml"/><Relationship Id="rId9" Type="http://schemas.openxmlformats.org/officeDocument/2006/relationships/image" Target="../media/image6.png"/></Relationships>
</file>

<file path=ppt/slides/_rels/slide13.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75.xml"/><Relationship Id="rId7" Type="http://schemas.openxmlformats.org/officeDocument/2006/relationships/slideLayout" Target="../slideLayouts/slideLayout3.xml"/><Relationship Id="rId12" Type="http://schemas.openxmlformats.org/officeDocument/2006/relationships/image" Target="../media/image8.pn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11" Type="http://schemas.openxmlformats.org/officeDocument/2006/relationships/hyperlink" Target="http://voxpopuli.quebec/doc/Affiches_pedagogiques_secondaire_Vox_populi.pdf" TargetMode="External"/><Relationship Id="rId5" Type="http://schemas.openxmlformats.org/officeDocument/2006/relationships/tags" Target="../tags/tag77.xml"/><Relationship Id="rId10" Type="http://schemas.openxmlformats.org/officeDocument/2006/relationships/hyperlink" Target="http://voxpopuli.quebec/doc/Vox_populi_Mon_Guide_2019.pdf" TargetMode="External"/><Relationship Id="rId4" Type="http://schemas.openxmlformats.org/officeDocument/2006/relationships/tags" Target="../tags/tag76.xml"/><Relationship Id="rId9" Type="http://schemas.openxmlformats.org/officeDocument/2006/relationships/image" Target="../media/image1.png"/></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81.xml"/><Relationship Id="rId7" Type="http://schemas.openxmlformats.org/officeDocument/2006/relationships/tags" Target="../tags/tag85.xml"/><Relationship Id="rId12" Type="http://schemas.openxmlformats.org/officeDocument/2006/relationships/image" Target="../media/image10.pn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tags" Target="../tags/tag84.xml"/><Relationship Id="rId11" Type="http://schemas.openxmlformats.org/officeDocument/2006/relationships/image" Target="../media/image1.png"/><Relationship Id="rId5" Type="http://schemas.openxmlformats.org/officeDocument/2006/relationships/tags" Target="../tags/tag83.xml"/><Relationship Id="rId10" Type="http://schemas.openxmlformats.org/officeDocument/2006/relationships/image" Target="../media/image9.png"/><Relationship Id="rId4" Type="http://schemas.openxmlformats.org/officeDocument/2006/relationships/tags" Target="../tags/tag82.xml"/><Relationship Id="rId9"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88.xml"/><Relationship Id="rId7" Type="http://schemas.openxmlformats.org/officeDocument/2006/relationships/slideLayout" Target="../slideLayouts/slideLayout3.xml"/><Relationship Id="rId2" Type="http://schemas.openxmlformats.org/officeDocument/2006/relationships/tags" Target="../tags/tag87.xml"/><Relationship Id="rId1" Type="http://schemas.openxmlformats.org/officeDocument/2006/relationships/tags" Target="../tags/tag86.xml"/><Relationship Id="rId6" Type="http://schemas.openxmlformats.org/officeDocument/2006/relationships/tags" Target="../tags/tag91.xml"/><Relationship Id="rId11" Type="http://schemas.openxmlformats.org/officeDocument/2006/relationships/hyperlink" Target="http://voxpopuli.quebec/formations/module9_decouvrir.php" TargetMode="External"/><Relationship Id="rId5" Type="http://schemas.openxmlformats.org/officeDocument/2006/relationships/tags" Target="../tags/tag90.xml"/><Relationship Id="rId10" Type="http://schemas.openxmlformats.org/officeDocument/2006/relationships/hyperlink" Target="http://voxpopuli.quebec/doc/Affiches_pedagogiques_secondaire_Vox_populi.pdf" TargetMode="External"/><Relationship Id="rId4" Type="http://schemas.openxmlformats.org/officeDocument/2006/relationships/tags" Target="../tags/tag89.xml"/><Relationship Id="rId9" Type="http://schemas.openxmlformats.org/officeDocument/2006/relationships/hyperlink" Target="http://voxpopuli.quebec/doc/Vox_populi_Mon_Guide_2019.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8" Type="http://schemas.openxmlformats.org/officeDocument/2006/relationships/tags" Target="../tags/tag19.xml"/><Relationship Id="rId13" Type="http://schemas.openxmlformats.org/officeDocument/2006/relationships/slideLayout" Target="../slideLayouts/slideLayout3.xml"/><Relationship Id="rId3" Type="http://schemas.openxmlformats.org/officeDocument/2006/relationships/tags" Target="../tags/tag14.xml"/><Relationship Id="rId7" Type="http://schemas.openxmlformats.org/officeDocument/2006/relationships/tags" Target="../tags/tag18.xml"/><Relationship Id="rId12" Type="http://schemas.openxmlformats.org/officeDocument/2006/relationships/tags" Target="../tags/tag23.xml"/><Relationship Id="rId2" Type="http://schemas.openxmlformats.org/officeDocument/2006/relationships/tags" Target="../tags/tag13.xml"/><Relationship Id="rId16" Type="http://schemas.openxmlformats.org/officeDocument/2006/relationships/image" Target="../media/image1.png"/><Relationship Id="rId1" Type="http://schemas.openxmlformats.org/officeDocument/2006/relationships/tags" Target="../tags/tag12.xml"/><Relationship Id="rId6" Type="http://schemas.openxmlformats.org/officeDocument/2006/relationships/tags" Target="../tags/tag17.xml"/><Relationship Id="rId11" Type="http://schemas.openxmlformats.org/officeDocument/2006/relationships/tags" Target="../tags/tag22.xml"/><Relationship Id="rId5" Type="http://schemas.openxmlformats.org/officeDocument/2006/relationships/tags" Target="../tags/tag16.xml"/><Relationship Id="rId15" Type="http://schemas.openxmlformats.org/officeDocument/2006/relationships/image" Target="../media/image4.png"/><Relationship Id="rId10" Type="http://schemas.openxmlformats.org/officeDocument/2006/relationships/tags" Target="../tags/tag21.xml"/><Relationship Id="rId4" Type="http://schemas.openxmlformats.org/officeDocument/2006/relationships/tags" Target="../tags/tag15.xml"/><Relationship Id="rId9" Type="http://schemas.openxmlformats.org/officeDocument/2006/relationships/tags" Target="../tags/tag20.xml"/><Relationship Id="rId14"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8" Type="http://schemas.openxmlformats.org/officeDocument/2006/relationships/slideLayout" Target="../slideLayouts/slideLayout3.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11" Type="http://schemas.openxmlformats.org/officeDocument/2006/relationships/image" Target="../media/image1.png"/><Relationship Id="rId5" Type="http://schemas.openxmlformats.org/officeDocument/2006/relationships/tags" Target="../tags/tag28.xml"/><Relationship Id="rId10" Type="http://schemas.openxmlformats.org/officeDocument/2006/relationships/image" Target="../media/image5.png"/><Relationship Id="rId4" Type="http://schemas.openxmlformats.org/officeDocument/2006/relationships/tags" Target="../tags/tag27.xml"/><Relationship Id="rId9"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8" Type="http://schemas.openxmlformats.org/officeDocument/2006/relationships/notesSlide" Target="../notesSlides/notesSlide3.xml"/><Relationship Id="rId3" Type="http://schemas.openxmlformats.org/officeDocument/2006/relationships/tags" Target="../tags/tag33.xml"/><Relationship Id="rId7" Type="http://schemas.openxmlformats.org/officeDocument/2006/relationships/slideLayout" Target="../slideLayouts/slideLayout3.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10" Type="http://schemas.openxmlformats.org/officeDocument/2006/relationships/image" Target="../media/image6.png"/><Relationship Id="rId4" Type="http://schemas.openxmlformats.org/officeDocument/2006/relationships/tags" Target="../tags/tag34.xml"/><Relationship Id="rId9" Type="http://schemas.openxmlformats.org/officeDocument/2006/relationships/image" Target="../media/image1.png"/></Relationships>
</file>

<file path=ppt/slides/_rels/slide6.xml.rels><?xml version="1.0" encoding="UTF-8" standalone="yes"?>
<Relationships xmlns="http://schemas.openxmlformats.org/package/2006/relationships"><Relationship Id="rId8" Type="http://schemas.openxmlformats.org/officeDocument/2006/relationships/notesSlide" Target="../notesSlides/notesSlide4.xml"/><Relationship Id="rId3" Type="http://schemas.openxmlformats.org/officeDocument/2006/relationships/tags" Target="../tags/tag39.xml"/><Relationship Id="rId7" Type="http://schemas.openxmlformats.org/officeDocument/2006/relationships/slideLayout" Target="../slideLayouts/slideLayout3.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11" Type="http://schemas.openxmlformats.org/officeDocument/2006/relationships/image" Target="../media/image7.png"/><Relationship Id="rId5" Type="http://schemas.openxmlformats.org/officeDocument/2006/relationships/tags" Target="../tags/tag41.xml"/><Relationship Id="rId10" Type="http://schemas.openxmlformats.org/officeDocument/2006/relationships/image" Target="../media/image6.png"/><Relationship Id="rId4" Type="http://schemas.openxmlformats.org/officeDocument/2006/relationships/tags" Target="../tags/tag40.xml"/><Relationship Id="rId9"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45.xml"/><Relationship Id="rId7" Type="http://schemas.openxmlformats.org/officeDocument/2006/relationships/notesSlide" Target="../notesSlides/notesSlide5.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slideLayout" Target="../slideLayouts/slideLayout3.xml"/><Relationship Id="rId5" Type="http://schemas.openxmlformats.org/officeDocument/2006/relationships/tags" Target="../tags/tag47.xml"/><Relationship Id="rId4" Type="http://schemas.openxmlformats.org/officeDocument/2006/relationships/tags" Target="../tags/tag46.xml"/><Relationship Id="rId9" Type="http://schemas.openxmlformats.org/officeDocument/2006/relationships/image" Target="../media/image6.png"/></Relationships>
</file>

<file path=ppt/slides/_rels/slide8.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0.xml"/><Relationship Id="rId7" Type="http://schemas.openxmlformats.org/officeDocument/2006/relationships/notesSlide" Target="../notesSlides/notesSlide6.xml"/><Relationship Id="rId2" Type="http://schemas.openxmlformats.org/officeDocument/2006/relationships/tags" Target="../tags/tag49.xml"/><Relationship Id="rId1" Type="http://schemas.openxmlformats.org/officeDocument/2006/relationships/tags" Target="../tags/tag48.xml"/><Relationship Id="rId6" Type="http://schemas.openxmlformats.org/officeDocument/2006/relationships/slideLayout" Target="../slideLayouts/slideLayout3.xml"/><Relationship Id="rId5" Type="http://schemas.openxmlformats.org/officeDocument/2006/relationships/tags" Target="../tags/tag52.xml"/><Relationship Id="rId4" Type="http://schemas.openxmlformats.org/officeDocument/2006/relationships/tags" Target="../tags/tag51.xml"/><Relationship Id="rId9" Type="http://schemas.openxmlformats.org/officeDocument/2006/relationships/image" Target="../media/image6.png"/></Relationships>
</file>

<file path=ppt/slides/_rels/slide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tags" Target="../tags/tag55.xml"/><Relationship Id="rId7" Type="http://schemas.openxmlformats.org/officeDocument/2006/relationships/notesSlide" Target="../notesSlides/notesSlide7.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slideLayout" Target="../slideLayouts/slideLayout3.xml"/><Relationship Id="rId5" Type="http://schemas.openxmlformats.org/officeDocument/2006/relationships/tags" Target="../tags/tag57.xml"/><Relationship Id="rId4" Type="http://schemas.openxmlformats.org/officeDocument/2006/relationships/tags" Target="../tags/tag56.xml"/><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4ADF9F-60B6-4831-9C81-78A8139328BF}"/>
              </a:ext>
            </a:extLst>
          </p:cNvPr>
          <p:cNvSpPr>
            <a:spLocks noGrp="1"/>
          </p:cNvSpPr>
          <p:nvPr>
            <p:ph type="ctrTitle"/>
            <p:custDataLst>
              <p:tags r:id="rId1"/>
            </p:custDataLst>
          </p:nvPr>
        </p:nvSpPr>
        <p:spPr/>
        <p:txBody>
          <a:bodyPr/>
          <a:lstStyle/>
          <a:p>
            <a:r>
              <a:rPr lang="fr-CA" dirty="0"/>
              <a:t>Module 9</a:t>
            </a:r>
            <a:br>
              <a:rPr lang="fr-CA" dirty="0"/>
            </a:br>
            <a:r>
              <a:rPr lang="fr-CA" dirty="0"/>
              <a:t>Découvrir la démarche de réalisation d’un projet collectif</a:t>
            </a:r>
          </a:p>
        </p:txBody>
      </p:sp>
      <p:sp>
        <p:nvSpPr>
          <p:cNvPr id="3" name="Sous-titre 2">
            <a:extLst>
              <a:ext uri="{FF2B5EF4-FFF2-40B4-BE49-F238E27FC236}">
                <a16:creationId xmlns:a16="http://schemas.microsoft.com/office/drawing/2014/main" id="{2BE4B9CC-2EC2-4E0B-B6D7-FFE602ED5A99}"/>
              </a:ext>
            </a:extLst>
          </p:cNvPr>
          <p:cNvSpPr>
            <a:spLocks noGrp="1"/>
          </p:cNvSpPr>
          <p:nvPr>
            <p:ph type="subTitle" idx="1"/>
            <p:custDataLst>
              <p:tags r:id="rId2"/>
            </p:custDataLst>
          </p:nvPr>
        </p:nvSpPr>
        <p:spPr/>
        <p:txBody>
          <a:bodyPr/>
          <a:lstStyle/>
          <a:p>
            <a:r>
              <a:rPr lang="fr-CA" dirty="0"/>
              <a:t>Leçon 9.1</a:t>
            </a:r>
            <a:br>
              <a:rPr lang="fr-CA" dirty="0"/>
            </a:br>
            <a:r>
              <a:rPr lang="fr-CA" dirty="0"/>
              <a:t>La démarche de réalisation d’un projet collectif</a:t>
            </a:r>
          </a:p>
        </p:txBody>
      </p:sp>
      <p:sp>
        <p:nvSpPr>
          <p:cNvPr id="4" name="Espace réservé du texte 3">
            <a:extLst>
              <a:ext uri="{FF2B5EF4-FFF2-40B4-BE49-F238E27FC236}">
                <a16:creationId xmlns:a16="http://schemas.microsoft.com/office/drawing/2014/main" id="{63E9E674-DB76-41FF-B6E4-BE6B31BE9D51}"/>
              </a:ext>
            </a:extLst>
          </p:cNvPr>
          <p:cNvSpPr>
            <a:spLocks noGrp="1"/>
          </p:cNvSpPr>
          <p:nvPr>
            <p:ph type="body" sz="quarter" idx="10"/>
            <p:custDataLst>
              <p:tags r:id="rId3"/>
            </p:custDataLst>
          </p:nvPr>
        </p:nvSpPr>
        <p:spPr/>
        <p:txBody>
          <a:bodyPr/>
          <a:lstStyle/>
          <a:p>
            <a:r>
              <a:rPr lang="fr-CA" dirty="0"/>
              <a:t>MAJ CL 18-07-2022</a:t>
            </a:r>
          </a:p>
        </p:txBody>
      </p:sp>
    </p:spTree>
    <p:extLst>
      <p:ext uri="{BB962C8B-B14F-4D97-AF65-F5344CB8AC3E}">
        <p14:creationId xmlns:p14="http://schemas.microsoft.com/office/powerpoint/2010/main" val="11880570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pic>
        <p:nvPicPr>
          <p:cNvPr id="10" name="Image 9">
            <a:extLst>
              <a:ext uri="{FF2B5EF4-FFF2-40B4-BE49-F238E27FC236}">
                <a16:creationId xmlns:a16="http://schemas.microsoft.com/office/drawing/2014/main" id="{8B1547A2-4BF2-4EF5-801A-2F41C59E9630}"/>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3554247" y="2495550"/>
            <a:ext cx="3311860" cy="3153040"/>
          </a:xfrm>
          <a:prstGeom prst="rect">
            <a:avLst/>
          </a:prstGeom>
        </p:spPr>
      </p:pic>
      <p:sp>
        <p:nvSpPr>
          <p:cNvPr id="9" name="Légende encadrée 2 18">
            <a:extLst>
              <a:ext uri="{FF2B5EF4-FFF2-40B4-BE49-F238E27FC236}">
                <a16:creationId xmlns:a16="http://schemas.microsoft.com/office/drawing/2014/main" id="{11481C07-912E-4F1A-8C21-E2D9A81C7F68}"/>
              </a:ext>
            </a:extLst>
          </p:cNvPr>
          <p:cNvSpPr/>
          <p:nvPr>
            <p:custDataLst>
              <p:tags r:id="rId5"/>
            </p:custDataLst>
          </p:nvPr>
        </p:nvSpPr>
        <p:spPr>
          <a:xfrm>
            <a:off x="6981730" y="2827196"/>
            <a:ext cx="1994930" cy="2489747"/>
          </a:xfrm>
          <a:prstGeom prst="borderCallout2">
            <a:avLst>
              <a:gd name="adj1" fmla="val 7993"/>
              <a:gd name="adj2" fmla="val -159"/>
              <a:gd name="adj3" fmla="val 8827"/>
              <a:gd name="adj4" fmla="val -9388"/>
              <a:gd name="adj5" fmla="val 46756"/>
              <a:gd name="adj6" fmla="val -30327"/>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Échéancier</a:t>
            </a:r>
          </a:p>
          <a:p>
            <a:pPr>
              <a:lnSpc>
                <a:spcPct val="120000"/>
              </a:lnSpc>
            </a:pPr>
            <a:r>
              <a:rPr lang="fr-FR" sz="1200" dirty="0">
                <a:solidFill>
                  <a:schemeClr val="tx1"/>
                </a:solidFill>
                <a:latin typeface="Arial" panose="020B0604020202020204" pitchFamily="34" charset="0"/>
                <a:cs typeface="Arial" panose="020B0604020202020204" pitchFamily="34" charset="0"/>
              </a:rPr>
              <a:t>Cette étape permet au conseil de planifier les tâches selon le temps et les ressources disponibles. L’échéancier doit contenir chacune des actions à entreprendre, le temps alloué pour les réaliser et la personne qui en est responsable.</a:t>
            </a:r>
            <a:endParaRPr lang="fr-CA"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693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pic>
        <p:nvPicPr>
          <p:cNvPr id="10" name="Image 9">
            <a:extLst>
              <a:ext uri="{FF2B5EF4-FFF2-40B4-BE49-F238E27FC236}">
                <a16:creationId xmlns:a16="http://schemas.microsoft.com/office/drawing/2014/main" id="{8B1547A2-4BF2-4EF5-801A-2F41C59E9630}"/>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3554247" y="2495550"/>
            <a:ext cx="3311860" cy="3153040"/>
          </a:xfrm>
          <a:prstGeom prst="rect">
            <a:avLst/>
          </a:prstGeom>
        </p:spPr>
      </p:pic>
      <p:sp>
        <p:nvSpPr>
          <p:cNvPr id="9" name="Légende encadrée 2 18">
            <a:extLst>
              <a:ext uri="{FF2B5EF4-FFF2-40B4-BE49-F238E27FC236}">
                <a16:creationId xmlns:a16="http://schemas.microsoft.com/office/drawing/2014/main" id="{11481C07-912E-4F1A-8C21-E2D9A81C7F68}"/>
              </a:ext>
            </a:extLst>
          </p:cNvPr>
          <p:cNvSpPr/>
          <p:nvPr>
            <p:custDataLst>
              <p:tags r:id="rId5"/>
            </p:custDataLst>
          </p:nvPr>
        </p:nvSpPr>
        <p:spPr>
          <a:xfrm>
            <a:off x="6351223" y="4732329"/>
            <a:ext cx="2625437" cy="1830395"/>
          </a:xfrm>
          <a:prstGeom prst="borderCallout2">
            <a:avLst>
              <a:gd name="adj1" fmla="val 93236"/>
              <a:gd name="adj2" fmla="val -754"/>
              <a:gd name="adj3" fmla="val 90432"/>
              <a:gd name="adj4" fmla="val -7305"/>
              <a:gd name="adj5" fmla="val 29608"/>
              <a:gd name="adj6" fmla="val -1412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Budget</a:t>
            </a:r>
          </a:p>
          <a:p>
            <a:pPr>
              <a:lnSpc>
                <a:spcPct val="120000"/>
              </a:lnSpc>
            </a:pPr>
            <a:r>
              <a:rPr lang="fr-FR" sz="1200" dirty="0">
                <a:solidFill>
                  <a:schemeClr val="tx1"/>
                </a:solidFill>
                <a:latin typeface="Arial" panose="020B0604020202020204" pitchFamily="34" charset="0"/>
                <a:cs typeface="Arial" panose="020B0604020202020204" pitchFamily="34" charset="0"/>
              </a:rPr>
              <a:t>Cette étape permet au conseil d’effectuer ses prévisions budgétaires. Les membres doivent déterminer les dépenses, les sources de revenus disponibles et ajuster l’ampleur du projet si nécessaire. </a:t>
            </a:r>
            <a:endParaRPr lang="fr-CA"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4643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pic>
        <p:nvPicPr>
          <p:cNvPr id="10" name="Image 9">
            <a:extLst>
              <a:ext uri="{FF2B5EF4-FFF2-40B4-BE49-F238E27FC236}">
                <a16:creationId xmlns:a16="http://schemas.microsoft.com/office/drawing/2014/main" id="{8B1547A2-4BF2-4EF5-801A-2F41C59E9630}"/>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3554247" y="2495550"/>
            <a:ext cx="3311860" cy="3153040"/>
          </a:xfrm>
          <a:prstGeom prst="rect">
            <a:avLst/>
          </a:prstGeom>
        </p:spPr>
      </p:pic>
      <p:sp>
        <p:nvSpPr>
          <p:cNvPr id="9" name="Légende encadrée 2 18">
            <a:extLst>
              <a:ext uri="{FF2B5EF4-FFF2-40B4-BE49-F238E27FC236}">
                <a16:creationId xmlns:a16="http://schemas.microsoft.com/office/drawing/2014/main" id="{11481C07-912E-4F1A-8C21-E2D9A81C7F68}"/>
              </a:ext>
            </a:extLst>
          </p:cNvPr>
          <p:cNvSpPr/>
          <p:nvPr>
            <p:custDataLst>
              <p:tags r:id="rId5"/>
            </p:custDataLst>
          </p:nvPr>
        </p:nvSpPr>
        <p:spPr>
          <a:xfrm>
            <a:off x="1512523" y="4733392"/>
            <a:ext cx="2625437" cy="1830395"/>
          </a:xfrm>
          <a:prstGeom prst="borderCallout2">
            <a:avLst>
              <a:gd name="adj1" fmla="val 96879"/>
              <a:gd name="adj2" fmla="val 101917"/>
              <a:gd name="adj3" fmla="val 95116"/>
              <a:gd name="adj4" fmla="val 109516"/>
              <a:gd name="adj5" fmla="val 25965"/>
              <a:gd name="adj6" fmla="val 12011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Évaluation</a:t>
            </a:r>
          </a:p>
          <a:p>
            <a:pPr>
              <a:lnSpc>
                <a:spcPct val="120000"/>
              </a:lnSpc>
            </a:pPr>
            <a:r>
              <a:rPr lang="fr-FR" sz="1200" dirty="0">
                <a:solidFill>
                  <a:schemeClr val="tx1"/>
                </a:solidFill>
                <a:latin typeface="Arial" panose="020B0604020202020204" pitchFamily="34" charset="0"/>
                <a:cs typeface="Arial" panose="020B0604020202020204" pitchFamily="34" charset="0"/>
              </a:rPr>
              <a:t>Cette étape permet au conseil d’évaluer régulièrement le projet et de faire un bilan final. Cette façon de faire amène les membres à s’ajuster tout au long du projet et à être en mesure de rendre des comptes au besoin.</a:t>
            </a:r>
            <a:endParaRPr lang="fr-CA"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6996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3" name="Titre 2">
            <a:extLst>
              <a:ext uri="{FF2B5EF4-FFF2-40B4-BE49-F238E27FC236}">
                <a16:creationId xmlns:a16="http://schemas.microsoft.com/office/drawing/2014/main" id="{D07FD53B-A03B-4E3B-A2CF-005E91C67BFA}"/>
              </a:ext>
            </a:extLst>
          </p:cNvPr>
          <p:cNvSpPr>
            <a:spLocks noGrp="1"/>
          </p:cNvSpPr>
          <p:nvPr>
            <p:ph type="title"/>
            <p:custDataLst>
              <p:tags r:id="rId4"/>
            </p:custDataLst>
          </p:nvPr>
        </p:nvSpPr>
        <p:spPr>
          <a:xfrm>
            <a:off x="1960537" y="1830410"/>
            <a:ext cx="6542938" cy="813037"/>
          </a:xfrm>
        </p:spPr>
        <p:txBody>
          <a:bodyPr/>
          <a:lstStyle/>
          <a:p>
            <a:r>
              <a:rPr lang="fr-CA" dirty="0"/>
              <a:t>Pour aborder la démarche de réalisation d’un projet collectif avec les membres du conseil, l’équipe de Vox populi vous invite à utiliser le matériel pédagogique suivant :</a:t>
            </a:r>
            <a:br>
              <a:rPr lang="fr-CA" dirty="0"/>
            </a:br>
            <a:endParaRPr lang="fr-CA" dirty="0"/>
          </a:p>
        </p:txBody>
      </p:sp>
      <p:sp>
        <p:nvSpPr>
          <p:cNvPr id="10" name="Titre 1">
            <a:extLst>
              <a:ext uri="{FF2B5EF4-FFF2-40B4-BE49-F238E27FC236}">
                <a16:creationId xmlns:a16="http://schemas.microsoft.com/office/drawing/2014/main" id="{56D4E97E-03AB-4555-817E-673303823A06}"/>
              </a:ext>
            </a:extLst>
          </p:cNvPr>
          <p:cNvSpPr txBox="1">
            <a:spLocks/>
          </p:cNvSpPr>
          <p:nvPr>
            <p:custDataLst>
              <p:tags r:id="rId5"/>
            </p:custDataLst>
          </p:nvPr>
        </p:nvSpPr>
        <p:spPr>
          <a:xfrm>
            <a:off x="2758145" y="3401517"/>
            <a:ext cx="5745330"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900000" indent="-285750">
              <a:lnSpc>
                <a:spcPct val="100000"/>
              </a:lnSpc>
              <a:spcAft>
                <a:spcPts val="1200"/>
              </a:spcAft>
              <a:buFont typeface="Arial" panose="020B0604020202020204" pitchFamily="34" charset="0"/>
              <a:buChar char="•"/>
            </a:pPr>
            <a:r>
              <a:rPr lang="fr-CA" sz="1600" dirty="0"/>
              <a:t>Les pages 25 à 37 de </a:t>
            </a:r>
            <a:r>
              <a:rPr lang="fr-CA" sz="1600" dirty="0">
                <a:hlinkClick r:id="rId10"/>
              </a:rPr>
              <a:t>Mon guide</a:t>
            </a:r>
            <a:r>
              <a:rPr lang="fr-CA" sz="1600" dirty="0"/>
              <a:t> pour le primaire;</a:t>
            </a:r>
          </a:p>
          <a:p>
            <a:pPr marL="900000" indent="-285750">
              <a:lnSpc>
                <a:spcPct val="100000"/>
              </a:lnSpc>
              <a:spcAft>
                <a:spcPts val="1200"/>
              </a:spcAft>
              <a:buFont typeface="Arial" panose="020B0604020202020204" pitchFamily="34" charset="0"/>
              <a:buChar char="•"/>
            </a:pPr>
            <a:r>
              <a:rPr lang="fr-CA" sz="1600" dirty="0"/>
              <a:t>L’</a:t>
            </a:r>
            <a:r>
              <a:rPr lang="fr-CA" sz="1600" dirty="0">
                <a:hlinkClick r:id="rId11"/>
              </a:rPr>
              <a:t>affiche pédagogique</a:t>
            </a:r>
            <a:r>
              <a:rPr lang="fr-CA" sz="1000" dirty="0"/>
              <a:t> </a:t>
            </a:r>
            <a:r>
              <a:rPr lang="fr-CA" sz="1600" dirty="0"/>
              <a:t>sur le sujet pour le secondaire.</a:t>
            </a:r>
          </a:p>
        </p:txBody>
      </p:sp>
      <p:pic>
        <p:nvPicPr>
          <p:cNvPr id="5" name="Image 4">
            <a:extLst>
              <a:ext uri="{FF2B5EF4-FFF2-40B4-BE49-F238E27FC236}">
                <a16:creationId xmlns:a16="http://schemas.microsoft.com/office/drawing/2014/main" id="{2F73B7FE-0948-4B82-9326-D3E21B4E3199}"/>
              </a:ext>
            </a:extLst>
          </p:cNvPr>
          <p:cNvPicPr>
            <a:picLocks noChangeAspect="1"/>
          </p:cNvPicPr>
          <p:nvPr>
            <p:custDataLst>
              <p:tags r:id="rId6"/>
            </p:custDataLst>
          </p:nvPr>
        </p:nvPicPr>
        <p:blipFill>
          <a:blip r:embed="rId12" cstate="print">
            <a:extLst>
              <a:ext uri="{28A0092B-C50C-407E-A947-70E740481C1C}">
                <a14:useLocalDpi xmlns:a14="http://schemas.microsoft.com/office/drawing/2010/main" val="0"/>
              </a:ext>
            </a:extLst>
          </a:blip>
          <a:stretch>
            <a:fillRect/>
          </a:stretch>
        </p:blipFill>
        <p:spPr>
          <a:xfrm>
            <a:off x="2286392" y="3327442"/>
            <a:ext cx="1094604" cy="1342511"/>
          </a:xfrm>
          <a:prstGeom prst="rect">
            <a:avLst/>
          </a:prstGeom>
        </p:spPr>
      </p:pic>
    </p:spTree>
    <p:extLst>
      <p:ext uri="{BB962C8B-B14F-4D97-AF65-F5344CB8AC3E}">
        <p14:creationId xmlns:p14="http://schemas.microsoft.com/office/powerpoint/2010/main" val="767489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4" name="Image 3" descr="Une image contenant dessin&#10;&#10;Description générée automatiquement">
            <a:extLst>
              <a:ext uri="{FF2B5EF4-FFF2-40B4-BE49-F238E27FC236}">
                <a16:creationId xmlns:a16="http://schemas.microsoft.com/office/drawing/2014/main" id="{48EEE573-D2FD-4A6C-8855-248F67F5F476}"/>
              </a:ext>
            </a:extLst>
          </p:cNvPr>
          <p:cNvPicPr>
            <a:picLocks noChangeAspect="1"/>
          </p:cNvPicPr>
          <p:nvPr>
            <p:custDataLst>
              <p:tags r:id="rId1"/>
            </p:custDataLst>
          </p:nvPr>
        </p:nvPicPr>
        <p:blipFill>
          <a:blip r:embed="rId10">
            <a:extLst>
              <a:ext uri="{28A0092B-C50C-407E-A947-70E740481C1C}">
                <a14:useLocalDpi xmlns:a14="http://schemas.microsoft.com/office/drawing/2010/main" val="0"/>
              </a:ext>
            </a:extLst>
          </a:blip>
          <a:stretch>
            <a:fillRect/>
          </a:stretch>
        </p:blipFill>
        <p:spPr>
          <a:xfrm>
            <a:off x="5419488" y="3087554"/>
            <a:ext cx="3073862" cy="2933609"/>
          </a:xfrm>
          <a:prstGeom prst="rect">
            <a:avLst/>
          </a:prstGeom>
        </p:spPr>
      </p:pic>
      <p:sp>
        <p:nvSpPr>
          <p:cNvPr id="22" name="Rectangle 21"/>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3"/>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4"/>
            </p:custDataLst>
          </p:nvPr>
        </p:nvPicPr>
        <p:blipFill>
          <a:blip r:embed="rId11"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3" name="Titre 2">
            <a:extLst>
              <a:ext uri="{FF2B5EF4-FFF2-40B4-BE49-F238E27FC236}">
                <a16:creationId xmlns:a16="http://schemas.microsoft.com/office/drawing/2014/main" id="{D07FD53B-A03B-4E3B-A2CF-005E91C67BFA}"/>
              </a:ext>
            </a:extLst>
          </p:cNvPr>
          <p:cNvSpPr>
            <a:spLocks noGrp="1"/>
          </p:cNvSpPr>
          <p:nvPr>
            <p:ph type="title"/>
            <p:custDataLst>
              <p:tags r:id="rId5"/>
            </p:custDataLst>
          </p:nvPr>
        </p:nvSpPr>
        <p:spPr>
          <a:xfrm>
            <a:off x="1960537" y="1830410"/>
            <a:ext cx="6542938" cy="813037"/>
          </a:xfrm>
        </p:spPr>
        <p:txBody>
          <a:bodyPr/>
          <a:lstStyle/>
          <a:p>
            <a:r>
              <a:rPr lang="fr-CA" dirty="0"/>
              <a:t>Les membres du conseil d’élèves sont au cœur de la démarche. En tant que personne responsable du conseil d’élèves, votre rôle consiste à les accompagner dans cette démarche. </a:t>
            </a:r>
          </a:p>
        </p:txBody>
      </p:sp>
      <p:pic>
        <p:nvPicPr>
          <p:cNvPr id="12" name="Image 11" descr="Une image contenant chemise, dessin&#10;&#10;Description générée automatiquement">
            <a:extLst>
              <a:ext uri="{FF2B5EF4-FFF2-40B4-BE49-F238E27FC236}">
                <a16:creationId xmlns:a16="http://schemas.microsoft.com/office/drawing/2014/main" id="{E7D05493-1DB3-47D2-9D04-30716652994A}"/>
              </a:ext>
            </a:extLst>
          </p:cNvPr>
          <p:cNvPicPr>
            <a:picLocks noChangeAspect="1"/>
          </p:cNvPicPr>
          <p:nvPr>
            <p:custDataLst>
              <p:tags r:id="rId6"/>
            </p:custDataLst>
          </p:nvPr>
        </p:nvPicPr>
        <p:blipFill>
          <a:blip r:embed="rId12" cstate="print">
            <a:extLst>
              <a:ext uri="{28A0092B-C50C-407E-A947-70E740481C1C}">
                <a14:useLocalDpi xmlns:a14="http://schemas.microsoft.com/office/drawing/2010/main" val="0"/>
              </a:ext>
            </a:extLst>
          </a:blip>
          <a:stretch>
            <a:fillRect/>
          </a:stretch>
        </p:blipFill>
        <p:spPr>
          <a:xfrm>
            <a:off x="4859883" y="4959171"/>
            <a:ext cx="837364" cy="1827639"/>
          </a:xfrm>
          <a:prstGeom prst="rect">
            <a:avLst/>
          </a:prstGeom>
        </p:spPr>
      </p:pic>
      <p:sp>
        <p:nvSpPr>
          <p:cNvPr id="18" name="Titre 2">
            <a:extLst>
              <a:ext uri="{FF2B5EF4-FFF2-40B4-BE49-F238E27FC236}">
                <a16:creationId xmlns:a16="http://schemas.microsoft.com/office/drawing/2014/main" id="{78419D0D-F075-4376-BB47-C3CFC77BA6BC}"/>
              </a:ext>
            </a:extLst>
          </p:cNvPr>
          <p:cNvSpPr txBox="1">
            <a:spLocks/>
          </p:cNvSpPr>
          <p:nvPr>
            <p:custDataLst>
              <p:tags r:id="rId7"/>
            </p:custDataLst>
          </p:nvPr>
        </p:nvSpPr>
        <p:spPr>
          <a:xfrm>
            <a:off x="1960536" y="3188289"/>
            <a:ext cx="3073862" cy="1194762"/>
          </a:xfrm>
          <a:prstGeom prst="rect">
            <a:avLst/>
          </a:prstGeom>
          <a:noFill/>
          <a:ln>
            <a:noFill/>
          </a:ln>
        </p:spPr>
        <p:txBody>
          <a:bodyPr spcFirstLastPara="1" vert="horz" wrap="square" lIns="91425" tIns="45700" rIns="91425" bIns="45700" rtlCol="0" anchor="t" anchorCtr="0">
            <a:noAutofit/>
          </a:bodyPr>
          <a:lstStyle>
            <a:lvl1pPr lvl="0" algn="l" defTabSz="914400" rtl="0" eaLnBrk="1" latinLnBrk="0" hangingPunct="1">
              <a:lnSpc>
                <a:spcPct val="150000"/>
              </a:lnSpc>
              <a:spcBef>
                <a:spcPts val="0"/>
              </a:spcBef>
              <a:spcAft>
                <a:spcPts val="3600"/>
              </a:spcAft>
              <a:buClr>
                <a:schemeClr val="dk1"/>
              </a:buClr>
              <a:buSzPts val="1800"/>
              <a:buNone/>
              <a:defRPr sz="1600" kern="1200">
                <a:solidFill>
                  <a:schemeClr val="tx1"/>
                </a:solidFill>
                <a:latin typeface="Arial" panose="020B0604020202020204" pitchFamily="34" charset="0"/>
                <a:ea typeface="+mj-ea"/>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fr-CA" dirty="0"/>
              <a:t>N’hésitez pas à découper le projet en fonction de chacune des étapes afin que les jeunes s’approprient la démarche et la réutilisent dans un autre projet ou un autre contexte; que vous soyez au primaire ou du secondaire. </a:t>
            </a:r>
          </a:p>
        </p:txBody>
      </p:sp>
    </p:spTree>
    <p:extLst>
      <p:ext uri="{BB962C8B-B14F-4D97-AF65-F5344CB8AC3E}">
        <p14:creationId xmlns:p14="http://schemas.microsoft.com/office/powerpoint/2010/main" val="275289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3"/>
          <p:cNvSpPr txBox="1">
            <a:spLocks noGrp="1"/>
          </p:cNvSpPr>
          <p:nvPr>
            <p:ph type="title"/>
            <p:custDataLst>
              <p:tags r:id="rId1"/>
            </p:custDataLst>
          </p:nvPr>
        </p:nvSpPr>
        <p:spPr>
          <a:prstGeom prst="rect">
            <a:avLst/>
          </a:prstGeom>
          <a:noFill/>
          <a:ln>
            <a:noFill/>
          </a:ln>
        </p:spPr>
        <p:txBody>
          <a:bodyPr spcFirstLastPara="1" wrap="square" lIns="91425" tIns="45700" rIns="91425" bIns="45700" anchor="t" anchorCtr="0">
            <a:noAutofit/>
          </a:bodyPr>
          <a:lstStyle/>
          <a:p>
            <a:pPr marL="216000" lvl="0">
              <a:buSzPct val="100000"/>
            </a:pPr>
            <a:r>
              <a:rPr lang="fr-CA" sz="1600" dirty="0"/>
              <a:t>Vous avez terminé la leçon 9.1 – La démarche de réalisation d’un projet collectif.</a:t>
            </a:r>
            <a:br>
              <a:rPr lang="fr-CA" sz="1600" dirty="0"/>
            </a:br>
            <a:r>
              <a:rPr lang="fr-CA" sz="1600" dirty="0"/>
              <a:t>Consultez le matériel pédagogique </a:t>
            </a:r>
            <a:r>
              <a:rPr lang="fr-CA" dirty="0">
                <a:hlinkClick r:id="rId9"/>
              </a:rPr>
              <a:t>Mon guide</a:t>
            </a:r>
            <a:r>
              <a:rPr lang="fr-CA" dirty="0"/>
              <a:t> au primaire et l’</a:t>
            </a:r>
            <a:r>
              <a:rPr lang="fr-CA" dirty="0">
                <a:hlinkClick r:id="rId10"/>
              </a:rPr>
              <a:t>affiche pédagogique</a:t>
            </a:r>
            <a:r>
              <a:rPr lang="fr-CA" dirty="0"/>
              <a:t> sur la réalisation d’un projet collectif au secondaire.</a:t>
            </a:r>
            <a:br>
              <a:rPr lang="fr-CA" sz="1600" dirty="0"/>
            </a:br>
            <a:r>
              <a:rPr lang="fr-CA" dirty="0"/>
              <a:t>Consultez les autres leçons du </a:t>
            </a:r>
            <a:r>
              <a:rPr lang="fr-CA" dirty="0">
                <a:solidFill>
                  <a:schemeClr val="tx1"/>
                </a:solidFill>
                <a:hlinkClick r:id="rId11"/>
              </a:rPr>
              <a:t>Module </a:t>
            </a:r>
            <a:r>
              <a:rPr lang="fr-CA">
                <a:solidFill>
                  <a:schemeClr val="tx1"/>
                </a:solidFill>
                <a:hlinkClick r:id="rId11"/>
              </a:rPr>
              <a:t>9 – </a:t>
            </a:r>
            <a:r>
              <a:rPr lang="fr-CA" dirty="0">
                <a:solidFill>
                  <a:schemeClr val="tx1"/>
                </a:solidFill>
                <a:hlinkClick r:id="rId11"/>
              </a:rPr>
              <a:t>Découvrir la démarche de réalisation d’un projet collectif</a:t>
            </a:r>
            <a:r>
              <a:rPr lang="fr-CA" dirty="0">
                <a:solidFill>
                  <a:schemeClr val="tx1"/>
                </a:solidFill>
              </a:rPr>
              <a:t> </a:t>
            </a:r>
            <a:r>
              <a:rPr lang="fr-CA" dirty="0"/>
              <a:t>du site Web de Vox populi pour en apprendre davantage à ce sujet :</a:t>
            </a:r>
            <a:endParaRPr sz="1600" dirty="0"/>
          </a:p>
        </p:txBody>
      </p:sp>
      <p:sp>
        <p:nvSpPr>
          <p:cNvPr id="17" name="Rectangle 16"/>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sp>
        <p:nvSpPr>
          <p:cNvPr id="27" name="Rectangle 26"/>
          <p:cNvSpPr/>
          <p:nvPr>
            <p:custDataLst>
              <p:tags r:id="rId3"/>
            </p:custDataLst>
          </p:nvPr>
        </p:nvSpPr>
        <p:spPr>
          <a:xfrm>
            <a:off x="1926689" y="2014806"/>
            <a:ext cx="216000" cy="108000"/>
          </a:xfrm>
          <a:prstGeom prst="rect">
            <a:avLst/>
          </a:prstGeom>
          <a:solidFill>
            <a:srgbClr val="B20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Titre 1">
            <a:extLst>
              <a:ext uri="{FF2B5EF4-FFF2-40B4-BE49-F238E27FC236}">
                <a16:creationId xmlns:a16="http://schemas.microsoft.com/office/drawing/2014/main" id="{BDBDBCD8-4363-42B0-9DE3-4D7A8D923A16}"/>
              </a:ext>
            </a:extLst>
          </p:cNvPr>
          <p:cNvSpPr txBox="1">
            <a:spLocks/>
          </p:cNvSpPr>
          <p:nvPr>
            <p:custDataLst>
              <p:tags r:id="rId4"/>
            </p:custDataLst>
          </p:nvPr>
        </p:nvSpPr>
        <p:spPr>
          <a:xfrm>
            <a:off x="2034689" y="4373714"/>
            <a:ext cx="6570949" cy="813037"/>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R="0" lvl="0" algn="l" rtl="0">
              <a:lnSpc>
                <a:spcPct val="150000"/>
              </a:lnSpc>
              <a:spcBef>
                <a:spcPts val="0"/>
              </a:spcBef>
              <a:spcAft>
                <a:spcPts val="3600"/>
              </a:spcAft>
              <a:buClr>
                <a:schemeClr val="dk1"/>
              </a:buClr>
              <a:buSzPts val="1800"/>
              <a:buFont typeface="Arial"/>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marL="614250">
              <a:lnSpc>
                <a:spcPct val="100000"/>
              </a:lnSpc>
              <a:spcAft>
                <a:spcPts val="1200"/>
              </a:spcAft>
            </a:pPr>
            <a:r>
              <a:rPr lang="fr-CA" sz="1600" dirty="0"/>
              <a:t>9.1.1 – Observation </a:t>
            </a:r>
            <a:r>
              <a:rPr lang="fr-CA" sz="1000" dirty="0"/>
              <a:t>(durée ± 3 min)</a:t>
            </a:r>
            <a:r>
              <a:rPr lang="fr-CA" sz="1600" dirty="0"/>
              <a:t>;</a:t>
            </a:r>
          </a:p>
          <a:p>
            <a:pPr marL="614250">
              <a:lnSpc>
                <a:spcPct val="100000"/>
              </a:lnSpc>
              <a:spcAft>
                <a:spcPts val="1200"/>
              </a:spcAft>
            </a:pPr>
            <a:r>
              <a:rPr lang="fr-CA" sz="1600" dirty="0"/>
              <a:t>9.1.2 – Clarification </a:t>
            </a:r>
            <a:r>
              <a:rPr lang="fr-CA" sz="1000" dirty="0"/>
              <a:t>(durée ± 3 min)</a:t>
            </a:r>
            <a:r>
              <a:rPr lang="fr-CA" sz="1600" dirty="0"/>
              <a:t>;</a:t>
            </a:r>
          </a:p>
          <a:p>
            <a:pPr marL="614250">
              <a:lnSpc>
                <a:spcPct val="100000"/>
              </a:lnSpc>
              <a:spcAft>
                <a:spcPts val="1200"/>
              </a:spcAft>
            </a:pPr>
            <a:r>
              <a:rPr lang="fr-CA" sz="1600" dirty="0"/>
              <a:t>9.1.3 – Partenaires </a:t>
            </a:r>
            <a:r>
              <a:rPr lang="fr-CA" sz="1000" dirty="0"/>
              <a:t>(durée ± 3 min)</a:t>
            </a:r>
            <a:r>
              <a:rPr lang="fr-CA" sz="1600" dirty="0"/>
              <a:t>;</a:t>
            </a:r>
          </a:p>
          <a:p>
            <a:pPr marL="614250">
              <a:lnSpc>
                <a:spcPct val="100000"/>
              </a:lnSpc>
              <a:spcAft>
                <a:spcPts val="1200"/>
              </a:spcAft>
            </a:pPr>
            <a:r>
              <a:rPr lang="fr-CA" sz="1600" dirty="0"/>
              <a:t>9.1.4 – Échéancier </a:t>
            </a:r>
            <a:r>
              <a:rPr lang="fr-CA" sz="1000" dirty="0"/>
              <a:t>(durée ± 3 min)</a:t>
            </a:r>
            <a:r>
              <a:rPr lang="fr-CA" sz="1600" dirty="0"/>
              <a:t>;</a:t>
            </a:r>
          </a:p>
          <a:p>
            <a:pPr marL="614250">
              <a:lnSpc>
                <a:spcPct val="100000"/>
              </a:lnSpc>
              <a:spcAft>
                <a:spcPts val="1200"/>
              </a:spcAft>
            </a:pPr>
            <a:r>
              <a:rPr lang="fr-CA" sz="1600" dirty="0"/>
              <a:t>9.1.5 – Budget </a:t>
            </a:r>
            <a:r>
              <a:rPr lang="fr-CA" sz="1000" dirty="0"/>
              <a:t>(durée ± 3 min)</a:t>
            </a:r>
            <a:r>
              <a:rPr lang="fr-CA" sz="1600" dirty="0"/>
              <a:t>;</a:t>
            </a:r>
          </a:p>
          <a:p>
            <a:pPr marL="614250">
              <a:lnSpc>
                <a:spcPct val="100000"/>
              </a:lnSpc>
              <a:spcAft>
                <a:spcPts val="1200"/>
              </a:spcAft>
            </a:pPr>
            <a:r>
              <a:rPr lang="fr-CA" sz="1600" dirty="0"/>
              <a:t>9.1.6 – Évaluation </a:t>
            </a:r>
            <a:r>
              <a:rPr lang="fr-CA" sz="1000" dirty="0"/>
              <a:t>(durée ± 3 min)</a:t>
            </a:r>
            <a:r>
              <a:rPr lang="fr-CA" sz="1600" dirty="0"/>
              <a:t>;</a:t>
            </a:r>
          </a:p>
          <a:p>
            <a:pPr marL="614250">
              <a:lnSpc>
                <a:spcPct val="100000"/>
              </a:lnSpc>
              <a:spcAft>
                <a:spcPts val="1200"/>
              </a:spcAft>
            </a:pPr>
            <a:endParaRPr lang="fr-CA" sz="1600" dirty="0"/>
          </a:p>
        </p:txBody>
      </p:sp>
      <p:sp>
        <p:nvSpPr>
          <p:cNvPr id="6" name="Rectangle 5">
            <a:extLst>
              <a:ext uri="{FF2B5EF4-FFF2-40B4-BE49-F238E27FC236}">
                <a16:creationId xmlns:a16="http://schemas.microsoft.com/office/drawing/2014/main" id="{18512AEF-7308-4DDF-BC74-D1B1EE602751}"/>
              </a:ext>
            </a:extLst>
          </p:cNvPr>
          <p:cNvSpPr/>
          <p:nvPr>
            <p:custDataLst>
              <p:tags r:id="rId5"/>
            </p:custDataLst>
          </p:nvPr>
        </p:nvSpPr>
        <p:spPr>
          <a:xfrm>
            <a:off x="1926689" y="2764318"/>
            <a:ext cx="216000" cy="108000"/>
          </a:xfrm>
          <a:prstGeom prst="rect">
            <a:avLst/>
          </a:prstGeom>
          <a:solidFill>
            <a:srgbClr val="B20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595EF1CC-78AF-478E-8957-F257E990AFF5}"/>
              </a:ext>
            </a:extLst>
          </p:cNvPr>
          <p:cNvSpPr/>
          <p:nvPr>
            <p:custDataLst>
              <p:tags r:id="rId6"/>
            </p:custDataLst>
          </p:nvPr>
        </p:nvSpPr>
        <p:spPr>
          <a:xfrm>
            <a:off x="1926689" y="3513830"/>
            <a:ext cx="216000" cy="108000"/>
          </a:xfrm>
          <a:prstGeom prst="rect">
            <a:avLst/>
          </a:prstGeom>
          <a:solidFill>
            <a:srgbClr val="B201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40631829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Tree>
    <p:extLst>
      <p:ext uri="{BB962C8B-B14F-4D97-AF65-F5344CB8AC3E}">
        <p14:creationId xmlns:p14="http://schemas.microsoft.com/office/powerpoint/2010/main" val="1895757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2A5978-5CA5-4EC4-AAAC-C4AAC1B60C1A}"/>
              </a:ext>
            </a:extLst>
          </p:cNvPr>
          <p:cNvSpPr>
            <a:spLocks noGrp="1"/>
          </p:cNvSpPr>
          <p:nvPr>
            <p:ph type="title"/>
            <p:custDataLst>
              <p:tags r:id="rId1"/>
            </p:custDataLst>
          </p:nvPr>
        </p:nvSpPr>
        <p:spPr/>
        <p:txBody>
          <a:bodyPr/>
          <a:lstStyle/>
          <a:p>
            <a:r>
              <a:rPr lang="fr-CA" dirty="0"/>
              <a:t>Pour coordonner un conseil d’élèves, vous devez effectuer certaines activités :</a:t>
            </a:r>
          </a:p>
        </p:txBody>
      </p:sp>
      <p:sp>
        <p:nvSpPr>
          <p:cNvPr id="5" name="Légende encadrée 2 32">
            <a:extLst>
              <a:ext uri="{FF2B5EF4-FFF2-40B4-BE49-F238E27FC236}">
                <a16:creationId xmlns:a16="http://schemas.microsoft.com/office/drawing/2014/main" id="{854941AB-096C-40CF-AA88-53896B1F053C}"/>
              </a:ext>
            </a:extLst>
          </p:cNvPr>
          <p:cNvSpPr/>
          <p:nvPr>
            <p:custDataLst>
              <p:tags r:id="rId2"/>
            </p:custDataLst>
          </p:nvPr>
        </p:nvSpPr>
        <p:spPr>
          <a:xfrm>
            <a:off x="5373706" y="4972026"/>
            <a:ext cx="3129768" cy="1188435"/>
          </a:xfrm>
          <a:prstGeom prst="borderCallout2">
            <a:avLst>
              <a:gd name="adj1" fmla="val 58116"/>
              <a:gd name="adj2" fmla="val -3864"/>
              <a:gd name="adj3" fmla="val 57221"/>
              <a:gd name="adj4" fmla="val -11639"/>
              <a:gd name="adj5" fmla="val -15438"/>
              <a:gd name="adj6" fmla="val -17783"/>
            </a:avLst>
          </a:prstGeom>
          <a:gradFill flip="none" rotWithShape="1">
            <a:gsLst>
              <a:gs pos="0">
                <a:srgbClr val="B20157">
                  <a:tint val="66000"/>
                  <a:satMod val="160000"/>
                </a:srgbClr>
              </a:gs>
              <a:gs pos="50000">
                <a:srgbClr val="B20157">
                  <a:tint val="44500"/>
                  <a:satMod val="160000"/>
                </a:srgbClr>
              </a:gs>
              <a:gs pos="100000">
                <a:srgbClr val="B20157">
                  <a:tint val="23500"/>
                  <a:satMod val="160000"/>
                </a:srgbClr>
              </a:gs>
            </a:gsLst>
            <a:lin ang="2700000" scaled="1"/>
            <a:tileRect/>
          </a:gradFill>
          <a:ln w="9525">
            <a:solidFill>
              <a:srgbClr val="B20157"/>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Réaliser un projet collectif fait partie des activités que vous devez effectuer pendant les travaux avec le conseil.</a:t>
            </a:r>
          </a:p>
        </p:txBody>
      </p:sp>
      <p:grpSp>
        <p:nvGrpSpPr>
          <p:cNvPr id="6" name="Groupe 5">
            <a:extLst>
              <a:ext uri="{FF2B5EF4-FFF2-40B4-BE49-F238E27FC236}">
                <a16:creationId xmlns:a16="http://schemas.microsoft.com/office/drawing/2014/main" id="{D8A8402F-6AF1-458F-8D3E-AC72E9160C99}"/>
              </a:ext>
            </a:extLst>
          </p:cNvPr>
          <p:cNvGrpSpPr/>
          <p:nvPr>
            <p:custDataLst>
              <p:tags r:id="rId3"/>
            </p:custDataLst>
          </p:nvPr>
        </p:nvGrpSpPr>
        <p:grpSpPr>
          <a:xfrm>
            <a:off x="2434533" y="4427331"/>
            <a:ext cx="5578138" cy="294815"/>
            <a:chOff x="4741591" y="5062576"/>
            <a:chExt cx="5578138" cy="294815"/>
          </a:xfrm>
        </p:grpSpPr>
        <p:sp>
          <p:nvSpPr>
            <p:cNvPr id="7" name="Rectangle 6">
              <a:extLst>
                <a:ext uri="{FF2B5EF4-FFF2-40B4-BE49-F238E27FC236}">
                  <a16:creationId xmlns:a16="http://schemas.microsoft.com/office/drawing/2014/main" id="{F11E632E-CC93-41E7-A257-A7D288DB1709}"/>
                </a:ext>
              </a:extLst>
            </p:cNvPr>
            <p:cNvSpPr/>
            <p:nvPr/>
          </p:nvSpPr>
          <p:spPr>
            <a:xfrm>
              <a:off x="4741591" y="5062576"/>
              <a:ext cx="1814813" cy="294815"/>
            </a:xfrm>
            <a:prstGeom prst="rect">
              <a:avLst/>
            </a:prstGeom>
            <a:gradFill flip="none" rotWithShape="1">
              <a:gsLst>
                <a:gs pos="90000">
                  <a:srgbClr val="C34986"/>
                </a:gs>
                <a:gs pos="62000">
                  <a:srgbClr val="AC3973"/>
                </a:gs>
                <a:gs pos="0">
                  <a:srgbClr val="801152"/>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préparation</a:t>
              </a:r>
            </a:p>
          </p:txBody>
        </p:sp>
        <p:sp>
          <p:nvSpPr>
            <p:cNvPr id="8" name="Rectangle 7">
              <a:extLst>
                <a:ext uri="{FF2B5EF4-FFF2-40B4-BE49-F238E27FC236}">
                  <a16:creationId xmlns:a16="http://schemas.microsoft.com/office/drawing/2014/main" id="{24D0F61C-3854-4ACE-BBF0-453D1ACBD80A}"/>
                </a:ext>
              </a:extLst>
            </p:cNvPr>
            <p:cNvSpPr/>
            <p:nvPr/>
          </p:nvSpPr>
          <p:spPr>
            <a:xfrm>
              <a:off x="6556404" y="5062576"/>
              <a:ext cx="3763325" cy="294815"/>
            </a:xfrm>
            <a:prstGeom prst="rect">
              <a:avLst/>
            </a:prstGeom>
            <a:gradFill flip="none" rotWithShape="1">
              <a:gsLst>
                <a:gs pos="41000">
                  <a:srgbClr val="00B6BD"/>
                </a:gs>
                <a:gs pos="4000">
                  <a:srgbClr val="00E3EE"/>
                </a:gs>
                <a:gs pos="72000">
                  <a:srgbClr val="00A8B0"/>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1600" dirty="0"/>
                <a:t>En action</a:t>
              </a:r>
            </a:p>
          </p:txBody>
        </p:sp>
      </p:grpSp>
      <p:sp>
        <p:nvSpPr>
          <p:cNvPr id="9" name="Légende encadrée 2 36">
            <a:extLst>
              <a:ext uri="{FF2B5EF4-FFF2-40B4-BE49-F238E27FC236}">
                <a16:creationId xmlns:a16="http://schemas.microsoft.com/office/drawing/2014/main" id="{7081E78C-98AF-4465-965B-93E67AE68998}"/>
              </a:ext>
            </a:extLst>
          </p:cNvPr>
          <p:cNvSpPr/>
          <p:nvPr>
            <p:custDataLst>
              <p:tags r:id="rId4"/>
            </p:custDataLst>
          </p:nvPr>
        </p:nvSpPr>
        <p:spPr>
          <a:xfrm flipH="1">
            <a:off x="2028995"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préparation, avant le début des travaux avec le conseil d’élèves.</a:t>
            </a:r>
            <a:endParaRPr lang="fr-FR" sz="1600" dirty="0">
              <a:solidFill>
                <a:schemeClr val="tx1"/>
              </a:solidFill>
            </a:endParaRPr>
          </a:p>
        </p:txBody>
      </p:sp>
      <p:sp>
        <p:nvSpPr>
          <p:cNvPr id="10" name="Légende encadrée 2 37">
            <a:extLst>
              <a:ext uri="{FF2B5EF4-FFF2-40B4-BE49-F238E27FC236}">
                <a16:creationId xmlns:a16="http://schemas.microsoft.com/office/drawing/2014/main" id="{5E8559D1-7139-4609-B284-571D8A6B2621}"/>
              </a:ext>
            </a:extLst>
          </p:cNvPr>
          <p:cNvSpPr/>
          <p:nvPr>
            <p:custDataLst>
              <p:tags r:id="rId5"/>
            </p:custDataLst>
          </p:nvPr>
        </p:nvSpPr>
        <p:spPr>
          <a:xfrm>
            <a:off x="4994278" y="2842288"/>
            <a:ext cx="1695058" cy="1335163"/>
          </a:xfrm>
          <a:prstGeom prst="borderCallout2">
            <a:avLst>
              <a:gd name="adj1" fmla="val 58116"/>
              <a:gd name="adj2" fmla="val -3864"/>
              <a:gd name="adj3" fmla="val 57221"/>
              <a:gd name="adj4" fmla="val -11639"/>
              <a:gd name="adj5" fmla="val 116254"/>
              <a:gd name="adj6" fmla="val -5890"/>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dirty="0">
                <a:solidFill>
                  <a:schemeClr val="tx1"/>
                </a:solidFill>
                <a:sym typeface="Calibri"/>
              </a:rPr>
              <a:t>En action, pendant les travaux avec le conseil d’élèves.</a:t>
            </a:r>
            <a:endParaRPr lang="fr-FR" sz="1600" dirty="0">
              <a:solidFill>
                <a:schemeClr val="tx1"/>
              </a:solidFill>
            </a:endParaRPr>
          </a:p>
        </p:txBody>
      </p:sp>
    </p:spTree>
    <p:extLst>
      <p:ext uri="{BB962C8B-B14F-4D97-AF65-F5344CB8AC3E}">
        <p14:creationId xmlns:p14="http://schemas.microsoft.com/office/powerpoint/2010/main" val="907369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pic>
        <p:nvPicPr>
          <p:cNvPr id="3" name="Image 2" descr="Une image contenant lumière&#10;&#10;Description générée automatiquement">
            <a:extLst>
              <a:ext uri="{FF2B5EF4-FFF2-40B4-BE49-F238E27FC236}">
                <a16:creationId xmlns:a16="http://schemas.microsoft.com/office/drawing/2014/main" id="{D0D42DA8-8E6A-479C-8C82-63DE71CAD045}"/>
              </a:ext>
            </a:extLst>
          </p:cNvPr>
          <p:cNvPicPr>
            <a:picLocks noChangeAspect="1"/>
          </p:cNvPicPr>
          <p:nvPr>
            <p:custDataLst>
              <p:tags r:id="rId1"/>
            </p:custDataLst>
          </p:nvPr>
        </p:nvPicPr>
        <p:blipFill>
          <a:blip r:embed="rId15">
            <a:extLst>
              <a:ext uri="{28A0092B-C50C-407E-A947-70E740481C1C}">
                <a14:useLocalDpi xmlns:a14="http://schemas.microsoft.com/office/drawing/2010/main" val="0"/>
              </a:ext>
            </a:extLst>
          </a:blip>
          <a:stretch>
            <a:fillRect/>
          </a:stretch>
        </p:blipFill>
        <p:spPr>
          <a:xfrm>
            <a:off x="1883280" y="4316107"/>
            <a:ext cx="1419048" cy="1942857"/>
          </a:xfrm>
          <a:prstGeom prst="rect">
            <a:avLst/>
          </a:prstGeom>
        </p:spPr>
      </p:pic>
      <p:sp>
        <p:nvSpPr>
          <p:cNvPr id="22" name="Rectangle 21"/>
          <p:cNvSpPr/>
          <p:nvPr>
            <p:custDataLst>
              <p:tags r:id="rId2"/>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3"/>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4"/>
            </p:custDataLst>
          </p:nvPr>
        </p:nvPicPr>
        <p:blipFill>
          <a:blip r:embed="rId16"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4" name="Rectangle 3">
            <a:extLst>
              <a:ext uri="{FF2B5EF4-FFF2-40B4-BE49-F238E27FC236}">
                <a16:creationId xmlns:a16="http://schemas.microsoft.com/office/drawing/2014/main" id="{315F3F00-BE56-47C1-996F-21EED4C66B60}"/>
              </a:ext>
            </a:extLst>
          </p:cNvPr>
          <p:cNvSpPr/>
          <p:nvPr>
            <p:custDataLst>
              <p:tags r:id="rId5"/>
            </p:custDataLst>
          </p:nvPr>
        </p:nvSpPr>
        <p:spPr>
          <a:xfrm>
            <a:off x="5221357" y="2226365"/>
            <a:ext cx="1364973" cy="1015663"/>
          </a:xfrm>
          <a:prstGeom prst="rect">
            <a:avLst/>
          </a:pr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5" name="Rectangle 4">
            <a:extLst>
              <a:ext uri="{FF2B5EF4-FFF2-40B4-BE49-F238E27FC236}">
                <a16:creationId xmlns:a16="http://schemas.microsoft.com/office/drawing/2014/main" id="{04AF8D5B-D041-405E-A249-2214CF358EEE}"/>
              </a:ext>
            </a:extLst>
          </p:cNvPr>
          <p:cNvSpPr/>
          <p:nvPr>
            <p:custDataLst>
              <p:tags r:id="rId6"/>
            </p:custDataLst>
          </p:nvPr>
        </p:nvSpPr>
        <p:spPr>
          <a:xfrm>
            <a:off x="5903843" y="3429000"/>
            <a:ext cx="1465948" cy="1015663"/>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Rectangle 5">
            <a:extLst>
              <a:ext uri="{FF2B5EF4-FFF2-40B4-BE49-F238E27FC236}">
                <a16:creationId xmlns:a16="http://schemas.microsoft.com/office/drawing/2014/main" id="{0695FD5F-9FA0-4357-B599-F043F4439029}"/>
              </a:ext>
            </a:extLst>
          </p:cNvPr>
          <p:cNvSpPr/>
          <p:nvPr>
            <p:custDataLst>
              <p:tags r:id="rId7"/>
            </p:custDataLst>
          </p:nvPr>
        </p:nvSpPr>
        <p:spPr>
          <a:xfrm>
            <a:off x="3841100" y="2068536"/>
            <a:ext cx="1207199" cy="1173492"/>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7" name="Rectangle 6">
            <a:extLst>
              <a:ext uri="{FF2B5EF4-FFF2-40B4-BE49-F238E27FC236}">
                <a16:creationId xmlns:a16="http://schemas.microsoft.com/office/drawing/2014/main" id="{52DAD3F3-C1BC-4181-B685-25C77D94EB27}"/>
              </a:ext>
            </a:extLst>
          </p:cNvPr>
          <p:cNvSpPr/>
          <p:nvPr>
            <p:custDataLst>
              <p:tags r:id="rId8"/>
            </p:custDataLst>
          </p:nvPr>
        </p:nvSpPr>
        <p:spPr>
          <a:xfrm>
            <a:off x="5216308" y="4726139"/>
            <a:ext cx="1370022" cy="11606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8" name="Rectangle 7">
            <a:extLst>
              <a:ext uri="{FF2B5EF4-FFF2-40B4-BE49-F238E27FC236}">
                <a16:creationId xmlns:a16="http://schemas.microsoft.com/office/drawing/2014/main" id="{1815A656-AEA7-4F39-ACDE-C6FB71CD6FC0}"/>
              </a:ext>
            </a:extLst>
          </p:cNvPr>
          <p:cNvSpPr/>
          <p:nvPr>
            <p:custDataLst>
              <p:tags r:id="rId9"/>
            </p:custDataLst>
          </p:nvPr>
        </p:nvSpPr>
        <p:spPr>
          <a:xfrm>
            <a:off x="3744022" y="4655149"/>
            <a:ext cx="1370022" cy="1127214"/>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9" name="Rectangle 8">
            <a:extLst>
              <a:ext uri="{FF2B5EF4-FFF2-40B4-BE49-F238E27FC236}">
                <a16:creationId xmlns:a16="http://schemas.microsoft.com/office/drawing/2014/main" id="{2DFBD70E-3C2A-4A7D-B760-947638013B69}"/>
              </a:ext>
            </a:extLst>
          </p:cNvPr>
          <p:cNvSpPr/>
          <p:nvPr>
            <p:custDataLst>
              <p:tags r:id="rId10"/>
            </p:custDataLst>
          </p:nvPr>
        </p:nvSpPr>
        <p:spPr>
          <a:xfrm>
            <a:off x="2948422" y="3400044"/>
            <a:ext cx="1465948" cy="1130895"/>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36" name="Titre 10">
            <a:extLst>
              <a:ext uri="{FF2B5EF4-FFF2-40B4-BE49-F238E27FC236}">
                <a16:creationId xmlns:a16="http://schemas.microsoft.com/office/drawing/2014/main" id="{396BF434-3D32-4760-BE4B-3AF2F852E565}"/>
              </a:ext>
            </a:extLst>
          </p:cNvPr>
          <p:cNvSpPr txBox="1">
            <a:spLocks/>
          </p:cNvSpPr>
          <p:nvPr>
            <p:custDataLst>
              <p:tags r:id="rId11"/>
            </p:custDataLst>
          </p:nvPr>
        </p:nvSpPr>
        <p:spPr>
          <a:xfrm>
            <a:off x="3240158" y="4265159"/>
            <a:ext cx="5263316" cy="813036"/>
          </a:xfrm>
          <a:prstGeom prst="rect">
            <a:avLst/>
          </a:prstGeom>
          <a:noFill/>
          <a:ln>
            <a:noFill/>
          </a:ln>
        </p:spPr>
        <p:txBody>
          <a:bodyPr spcFirstLastPara="1" vert="horz" wrap="square" lIns="91425" tIns="45700" rIns="91425" bIns="45700" rtlCol="0" anchor="t" anchorCtr="0">
            <a:noAutofit/>
          </a:bodyPr>
          <a:lstStyle>
            <a:lvl1pPr lvl="0" algn="l" defTabSz="914400" rtl="0" eaLnBrk="1" latinLnBrk="0" hangingPunct="1">
              <a:lnSpc>
                <a:spcPct val="150000"/>
              </a:lnSpc>
              <a:spcBef>
                <a:spcPts val="0"/>
              </a:spcBef>
              <a:spcAft>
                <a:spcPts val="3600"/>
              </a:spcAft>
              <a:buClr>
                <a:schemeClr val="dk1"/>
              </a:buClr>
              <a:buSzPts val="1800"/>
              <a:buNone/>
              <a:defRPr sz="1600" kern="1200">
                <a:solidFill>
                  <a:schemeClr val="tx1"/>
                </a:solidFill>
                <a:latin typeface="Arial" panose="020B0604020202020204" pitchFamily="34" charset="0"/>
                <a:ea typeface="+mj-ea"/>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fr-CA" dirty="0"/>
              <a:t>Les jeunes ont toujours beaucoup d’idées et c’est là tout le défi! Gardez en tête qu’un projet ne se réalise pas en claquant des doigts. Vous devrez accompagner les jeunes afin d’équilibrer l’ampleur du projet et les efforts nécessaires pour le mettre en œuvre.</a:t>
            </a:r>
            <a:br>
              <a:rPr lang="fr-CA" dirty="0"/>
            </a:br>
            <a:br>
              <a:rPr lang="fr-CA" dirty="0"/>
            </a:br>
            <a:r>
              <a:rPr lang="fr-CA" dirty="0"/>
              <a:t> </a:t>
            </a:r>
          </a:p>
        </p:txBody>
      </p:sp>
      <p:sp>
        <p:nvSpPr>
          <p:cNvPr id="15" name="Titre 14">
            <a:extLst>
              <a:ext uri="{FF2B5EF4-FFF2-40B4-BE49-F238E27FC236}">
                <a16:creationId xmlns:a16="http://schemas.microsoft.com/office/drawing/2014/main" id="{A63C5496-DCEE-4E87-99D8-4CF3DE470E55}"/>
              </a:ext>
            </a:extLst>
          </p:cNvPr>
          <p:cNvSpPr>
            <a:spLocks noGrp="1"/>
          </p:cNvSpPr>
          <p:nvPr>
            <p:ph type="title"/>
            <p:custDataLst>
              <p:tags r:id="rId12"/>
            </p:custDataLst>
          </p:nvPr>
        </p:nvSpPr>
        <p:spPr/>
        <p:txBody>
          <a:bodyPr/>
          <a:lstStyle/>
          <a:p>
            <a:r>
              <a:rPr lang="fr-CA" dirty="0"/>
              <a:t>En tant que personne responsable d’un conseil d’élèves, vous devrez accompagner les membres dans la réalisation d’un projet qui répond aux besoins et aux attentes des élèves de l’école.</a:t>
            </a:r>
            <a:br>
              <a:rPr lang="fr-CA" dirty="0"/>
            </a:br>
            <a:br>
              <a:rPr lang="fr-CA" dirty="0"/>
            </a:br>
            <a:r>
              <a:rPr lang="fr-CA" b="1" dirty="0"/>
              <a:t>Vous est-il déjà arrivé d’accompagner un conseil d’élèves et de vous retrouver avec tout le projet sur les épaules?</a:t>
            </a:r>
            <a:br>
              <a:rPr lang="fr-CA" dirty="0"/>
            </a:br>
            <a:endParaRPr lang="fr-CA" dirty="0"/>
          </a:p>
        </p:txBody>
      </p:sp>
    </p:spTree>
    <p:extLst>
      <p:ext uri="{BB962C8B-B14F-4D97-AF65-F5344CB8AC3E}">
        <p14:creationId xmlns:p14="http://schemas.microsoft.com/office/powerpoint/2010/main" val="3262307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17" name="Ellipse 16">
            <a:extLst>
              <a:ext uri="{FF2B5EF4-FFF2-40B4-BE49-F238E27FC236}">
                <a16:creationId xmlns:a16="http://schemas.microsoft.com/office/drawing/2014/main" id="{963859F3-387D-475D-B2B2-B800AD0B495F}"/>
              </a:ext>
            </a:extLst>
          </p:cNvPr>
          <p:cNvSpPr/>
          <p:nvPr>
            <p:custDataLst>
              <p:tags r:id="rId1"/>
            </p:custDataLst>
          </p:nvPr>
        </p:nvSpPr>
        <p:spPr>
          <a:xfrm>
            <a:off x="5665708" y="5138057"/>
            <a:ext cx="2098631" cy="572044"/>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6" name="Image 15" descr="Une image contenant jouet, dessin&#10;&#10;Description générée automatiquement">
            <a:extLst>
              <a:ext uri="{FF2B5EF4-FFF2-40B4-BE49-F238E27FC236}">
                <a16:creationId xmlns:a16="http://schemas.microsoft.com/office/drawing/2014/main" id="{A1C62678-BB5B-47DA-9754-0D42BDEB15D9}"/>
              </a:ext>
            </a:extLst>
          </p:cNvPr>
          <p:cNvPicPr>
            <a:picLocks noChangeAspect="1"/>
          </p:cNvPicPr>
          <p:nvPr>
            <p:custDataLst>
              <p:tags r:id="rId2"/>
            </p:custDataLst>
          </p:nvPr>
        </p:nvPicPr>
        <p:blipFill>
          <a:blip r:embed="rId10">
            <a:extLst>
              <a:ext uri="{28A0092B-C50C-407E-A947-70E740481C1C}">
                <a14:useLocalDpi xmlns:a14="http://schemas.microsoft.com/office/drawing/2010/main" val="0"/>
              </a:ext>
            </a:extLst>
          </a:blip>
          <a:stretch>
            <a:fillRect/>
          </a:stretch>
        </p:blipFill>
        <p:spPr>
          <a:xfrm>
            <a:off x="5443503" y="2785013"/>
            <a:ext cx="2320836" cy="2988200"/>
          </a:xfrm>
          <a:prstGeom prst="rect">
            <a:avLst/>
          </a:prstGeom>
        </p:spPr>
      </p:pic>
      <p:sp>
        <p:nvSpPr>
          <p:cNvPr id="22" name="Rectangle 21"/>
          <p:cNvSpPr/>
          <p:nvPr>
            <p:custDataLst>
              <p:tags r:id="rId3"/>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4"/>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5"/>
            </p:custDataLst>
          </p:nvPr>
        </p:nvPicPr>
        <p:blipFill>
          <a:blip r:embed="rId11"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11" name="Titre 10">
            <a:extLst>
              <a:ext uri="{FF2B5EF4-FFF2-40B4-BE49-F238E27FC236}">
                <a16:creationId xmlns:a16="http://schemas.microsoft.com/office/drawing/2014/main" id="{6C1BB279-EA3D-48BA-B645-A504808A6AAD}"/>
              </a:ext>
            </a:extLst>
          </p:cNvPr>
          <p:cNvSpPr>
            <a:spLocks noGrp="1"/>
          </p:cNvSpPr>
          <p:nvPr>
            <p:ph type="title"/>
            <p:custDataLst>
              <p:tags r:id="rId6"/>
            </p:custDataLst>
          </p:nvPr>
        </p:nvSpPr>
        <p:spPr/>
        <p:txBody>
          <a:bodyPr/>
          <a:lstStyle/>
          <a:p>
            <a:r>
              <a:rPr lang="fr-CA" dirty="0"/>
              <a:t>L’équipe de Vox populi a développé une démarche de réalisation de projet collectif pour appuyer les membres des conseils d’élèves dans la réalisation de leur projet. </a:t>
            </a:r>
            <a:br>
              <a:rPr lang="fr-CA" dirty="0"/>
            </a:br>
            <a:br>
              <a:rPr lang="fr-CA" dirty="0"/>
            </a:br>
            <a:r>
              <a:rPr lang="fr-CA" dirty="0"/>
              <a:t> </a:t>
            </a:r>
          </a:p>
        </p:txBody>
      </p:sp>
      <p:sp>
        <p:nvSpPr>
          <p:cNvPr id="20" name="Titre 10">
            <a:extLst>
              <a:ext uri="{FF2B5EF4-FFF2-40B4-BE49-F238E27FC236}">
                <a16:creationId xmlns:a16="http://schemas.microsoft.com/office/drawing/2014/main" id="{89DF90CD-9629-425D-93EB-DD6922512730}"/>
              </a:ext>
            </a:extLst>
          </p:cNvPr>
          <p:cNvSpPr txBox="1">
            <a:spLocks/>
          </p:cNvSpPr>
          <p:nvPr>
            <p:custDataLst>
              <p:tags r:id="rId7"/>
            </p:custDataLst>
          </p:nvPr>
        </p:nvSpPr>
        <p:spPr>
          <a:xfrm>
            <a:off x="1932525" y="3084913"/>
            <a:ext cx="4306350" cy="813037"/>
          </a:xfrm>
          <a:prstGeom prst="rect">
            <a:avLst/>
          </a:prstGeom>
          <a:noFill/>
          <a:ln>
            <a:noFill/>
          </a:ln>
        </p:spPr>
        <p:txBody>
          <a:bodyPr spcFirstLastPara="1" vert="horz" wrap="square" lIns="91425" tIns="45700" rIns="91425" bIns="45700" rtlCol="0" anchor="t" anchorCtr="0">
            <a:noAutofit/>
          </a:bodyPr>
          <a:lstStyle>
            <a:lvl1pPr lvl="0" algn="l" defTabSz="914400" rtl="0" eaLnBrk="1" latinLnBrk="0" hangingPunct="1">
              <a:lnSpc>
                <a:spcPct val="150000"/>
              </a:lnSpc>
              <a:spcBef>
                <a:spcPts val="0"/>
              </a:spcBef>
              <a:spcAft>
                <a:spcPts val="3600"/>
              </a:spcAft>
              <a:buClr>
                <a:schemeClr val="dk1"/>
              </a:buClr>
              <a:buSzPts val="1800"/>
              <a:buNone/>
              <a:defRPr sz="1600" kern="1200">
                <a:solidFill>
                  <a:schemeClr val="tx1"/>
                </a:solidFill>
                <a:latin typeface="Arial" panose="020B0604020202020204" pitchFamily="34" charset="0"/>
                <a:ea typeface="+mj-ea"/>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fr-CA" dirty="0"/>
              <a:t>Votre rôle consiste à leur faire expérimenter la démarche et les outils afin que les jeunes saisissent bien toutes les étapes et les efforts qu’implique la réalisation d’un projet collectif.</a:t>
            </a:r>
            <a:br>
              <a:rPr lang="fr-CA" dirty="0"/>
            </a:br>
            <a:r>
              <a:rPr lang="fr-CA" dirty="0"/>
              <a:t> </a:t>
            </a:r>
          </a:p>
        </p:txBody>
      </p:sp>
    </p:spTree>
    <p:extLst>
      <p:ext uri="{BB962C8B-B14F-4D97-AF65-F5344CB8AC3E}">
        <p14:creationId xmlns:p14="http://schemas.microsoft.com/office/powerpoint/2010/main" val="4198109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pic>
        <p:nvPicPr>
          <p:cNvPr id="14" name="Image 13">
            <a:extLst>
              <a:ext uri="{FF2B5EF4-FFF2-40B4-BE49-F238E27FC236}">
                <a16:creationId xmlns:a16="http://schemas.microsoft.com/office/drawing/2014/main" id="{016E91A4-8BC8-46E6-9AE5-F9008AB04C97}"/>
              </a:ext>
            </a:extLst>
          </p:cNvPr>
          <p:cNvPicPr>
            <a:picLocks noChangeAspect="1"/>
          </p:cNvPicPr>
          <p:nvPr>
            <p:custDataLst>
              <p:tags r:id="rId4"/>
            </p:custDataLst>
          </p:nvPr>
        </p:nvPicPr>
        <p:blipFill>
          <a:blip r:embed="rId10" cstate="print">
            <a:extLst>
              <a:ext uri="{28A0092B-C50C-407E-A947-70E740481C1C}">
                <a14:useLocalDpi xmlns:a14="http://schemas.microsoft.com/office/drawing/2010/main" val="0"/>
              </a:ext>
            </a:extLst>
          </a:blip>
          <a:stretch>
            <a:fillRect/>
          </a:stretch>
        </p:blipFill>
        <p:spPr>
          <a:xfrm>
            <a:off x="1960537" y="2960226"/>
            <a:ext cx="2635018" cy="2508656"/>
          </a:xfrm>
          <a:prstGeom prst="rect">
            <a:avLst/>
          </a:prstGeom>
        </p:spPr>
      </p:pic>
      <p:sp>
        <p:nvSpPr>
          <p:cNvPr id="3" name="Titre 2">
            <a:extLst>
              <a:ext uri="{FF2B5EF4-FFF2-40B4-BE49-F238E27FC236}">
                <a16:creationId xmlns:a16="http://schemas.microsoft.com/office/drawing/2014/main" id="{D07FD53B-A03B-4E3B-A2CF-005E91C67BFA}"/>
              </a:ext>
            </a:extLst>
          </p:cNvPr>
          <p:cNvSpPr>
            <a:spLocks noGrp="1"/>
          </p:cNvSpPr>
          <p:nvPr>
            <p:ph type="title"/>
            <p:custDataLst>
              <p:tags r:id="rId5"/>
            </p:custDataLst>
          </p:nvPr>
        </p:nvSpPr>
        <p:spPr>
          <a:xfrm>
            <a:off x="1960537" y="1830410"/>
            <a:ext cx="6542938" cy="813037"/>
          </a:xfrm>
        </p:spPr>
        <p:txBody>
          <a:bodyPr/>
          <a:lstStyle/>
          <a:p>
            <a:r>
              <a:rPr lang="fr-CA" dirty="0"/>
              <a:t>La démarche est constituée de 6 étapes qui peuvent être réalisées dans l’ordre ou dans le désordre. </a:t>
            </a:r>
          </a:p>
        </p:txBody>
      </p:sp>
      <p:sp>
        <p:nvSpPr>
          <p:cNvPr id="16" name="Titre 2">
            <a:extLst>
              <a:ext uri="{FF2B5EF4-FFF2-40B4-BE49-F238E27FC236}">
                <a16:creationId xmlns:a16="http://schemas.microsoft.com/office/drawing/2014/main" id="{93B5CA5B-A9EC-4F94-B5EA-5620A34F46EE}"/>
              </a:ext>
            </a:extLst>
          </p:cNvPr>
          <p:cNvSpPr txBox="1">
            <a:spLocks/>
          </p:cNvSpPr>
          <p:nvPr>
            <p:custDataLst>
              <p:tags r:id="rId6"/>
            </p:custDataLst>
          </p:nvPr>
        </p:nvSpPr>
        <p:spPr>
          <a:xfrm>
            <a:off x="4564159" y="2808329"/>
            <a:ext cx="3939316" cy="813037"/>
          </a:xfrm>
          <a:prstGeom prst="rect">
            <a:avLst/>
          </a:prstGeom>
          <a:noFill/>
          <a:ln>
            <a:noFill/>
          </a:ln>
        </p:spPr>
        <p:txBody>
          <a:bodyPr spcFirstLastPara="1" vert="horz" wrap="square" lIns="91425" tIns="45700" rIns="91425" bIns="45700" rtlCol="0" anchor="t" anchorCtr="0">
            <a:noAutofit/>
          </a:bodyPr>
          <a:lstStyle>
            <a:lvl1pPr lvl="0" algn="l" defTabSz="914400" rtl="0" eaLnBrk="1" latinLnBrk="0" hangingPunct="1">
              <a:lnSpc>
                <a:spcPct val="150000"/>
              </a:lnSpc>
              <a:spcBef>
                <a:spcPts val="0"/>
              </a:spcBef>
              <a:spcAft>
                <a:spcPts val="3600"/>
              </a:spcAft>
              <a:buClr>
                <a:schemeClr val="dk1"/>
              </a:buClr>
              <a:buSzPts val="1800"/>
              <a:buNone/>
              <a:defRPr sz="1600" kern="1200">
                <a:solidFill>
                  <a:schemeClr val="tx1"/>
                </a:solidFill>
                <a:latin typeface="Arial" panose="020B0604020202020204" pitchFamily="34" charset="0"/>
                <a:ea typeface="+mj-ea"/>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fr-CA" dirty="0"/>
              <a:t>L’avancement du projet, l’expérience du conseil d’élèves et les opportunités qui peuvent survenir lors de la mise en place du projet influencent le parcours. Par exemple, un budget particulier accordé au conseil d’élèves pourrait être le point de départ d’un projet.</a:t>
            </a:r>
          </a:p>
        </p:txBody>
      </p:sp>
    </p:spTree>
    <p:extLst>
      <p:ext uri="{BB962C8B-B14F-4D97-AF65-F5344CB8AC3E}">
        <p14:creationId xmlns:p14="http://schemas.microsoft.com/office/powerpoint/2010/main" val="3229628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sp>
        <p:nvSpPr>
          <p:cNvPr id="3" name="Titre 2">
            <a:extLst>
              <a:ext uri="{FF2B5EF4-FFF2-40B4-BE49-F238E27FC236}">
                <a16:creationId xmlns:a16="http://schemas.microsoft.com/office/drawing/2014/main" id="{D07FD53B-A03B-4E3B-A2CF-005E91C67BFA}"/>
              </a:ext>
            </a:extLst>
          </p:cNvPr>
          <p:cNvSpPr>
            <a:spLocks noGrp="1"/>
          </p:cNvSpPr>
          <p:nvPr>
            <p:ph type="title"/>
            <p:custDataLst>
              <p:tags r:id="rId4"/>
            </p:custDataLst>
          </p:nvPr>
        </p:nvSpPr>
        <p:spPr>
          <a:xfrm>
            <a:off x="1960537" y="1830410"/>
            <a:ext cx="6542938" cy="813037"/>
          </a:xfrm>
        </p:spPr>
        <p:txBody>
          <a:bodyPr/>
          <a:lstStyle/>
          <a:p>
            <a:r>
              <a:rPr lang="fr-CA" dirty="0"/>
              <a:t>De manière générale, la démarche de réalisation d’un projet collectif débute par l’étape de l’observation, car ce travail permet au conseil de bien connaître le milieu dans lequel se déroulera le projet et s’assurer qu’il répond aux besoins du milieu. </a:t>
            </a:r>
          </a:p>
        </p:txBody>
      </p:sp>
      <p:grpSp>
        <p:nvGrpSpPr>
          <p:cNvPr id="10" name="Groupe 9">
            <a:extLst>
              <a:ext uri="{FF2B5EF4-FFF2-40B4-BE49-F238E27FC236}">
                <a16:creationId xmlns:a16="http://schemas.microsoft.com/office/drawing/2014/main" id="{ADCFE4FC-C7F8-4C57-BD18-FCAF3BF80917}"/>
              </a:ext>
            </a:extLst>
          </p:cNvPr>
          <p:cNvGrpSpPr/>
          <p:nvPr>
            <p:custDataLst>
              <p:tags r:id="rId5"/>
            </p:custDataLst>
          </p:nvPr>
        </p:nvGrpSpPr>
        <p:grpSpPr>
          <a:xfrm>
            <a:off x="4713653" y="3047291"/>
            <a:ext cx="3789822" cy="2508656"/>
            <a:chOff x="3048000" y="3832375"/>
            <a:chExt cx="3789822" cy="2508656"/>
          </a:xfrm>
        </p:grpSpPr>
        <p:grpSp>
          <p:nvGrpSpPr>
            <p:cNvPr id="8" name="Groupe 7">
              <a:extLst>
                <a:ext uri="{FF2B5EF4-FFF2-40B4-BE49-F238E27FC236}">
                  <a16:creationId xmlns:a16="http://schemas.microsoft.com/office/drawing/2014/main" id="{D5A2B909-8DAE-43AC-A058-A1C50362D5D9}"/>
                </a:ext>
              </a:extLst>
            </p:cNvPr>
            <p:cNvGrpSpPr/>
            <p:nvPr/>
          </p:nvGrpSpPr>
          <p:grpSpPr>
            <a:xfrm>
              <a:off x="4202804" y="3832375"/>
              <a:ext cx="2635018" cy="2508656"/>
              <a:chOff x="4202804" y="3832375"/>
              <a:chExt cx="2635018" cy="2508656"/>
            </a:xfrm>
          </p:grpSpPr>
          <p:pic>
            <p:nvPicPr>
              <p:cNvPr id="14" name="Image 13">
                <a:extLst>
                  <a:ext uri="{FF2B5EF4-FFF2-40B4-BE49-F238E27FC236}">
                    <a16:creationId xmlns:a16="http://schemas.microsoft.com/office/drawing/2014/main" id="{016E91A4-8BC8-46E6-9AE5-F9008AB04C97}"/>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4202804" y="3832375"/>
                <a:ext cx="2635018" cy="2508656"/>
              </a:xfrm>
              <a:prstGeom prst="rect">
                <a:avLst/>
              </a:prstGeom>
            </p:spPr>
          </p:pic>
          <p:sp>
            <p:nvSpPr>
              <p:cNvPr id="7" name="Hexagone 6">
                <a:extLst>
                  <a:ext uri="{FF2B5EF4-FFF2-40B4-BE49-F238E27FC236}">
                    <a16:creationId xmlns:a16="http://schemas.microsoft.com/office/drawing/2014/main" id="{032FA4EA-0A99-456F-B18B-608DDB8107C7}"/>
                  </a:ext>
                </a:extLst>
              </p:cNvPr>
              <p:cNvSpPr/>
              <p:nvPr/>
            </p:nvSpPr>
            <p:spPr>
              <a:xfrm rot="16200000">
                <a:off x="4193096" y="4675715"/>
                <a:ext cx="967228" cy="824261"/>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pic>
          <p:nvPicPr>
            <p:cNvPr id="6" name="Image 5">
              <a:extLst>
                <a:ext uri="{FF2B5EF4-FFF2-40B4-BE49-F238E27FC236}">
                  <a16:creationId xmlns:a16="http://schemas.microsoft.com/office/drawing/2014/main" id="{75466CAC-2E10-43EF-B9A0-21EE727526D3}"/>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731229" y="4408765"/>
              <a:ext cx="1267303" cy="1398404"/>
            </a:xfrm>
            <a:prstGeom prst="rect">
              <a:avLst/>
            </a:prstGeom>
          </p:spPr>
        </p:pic>
        <p:sp>
          <p:nvSpPr>
            <p:cNvPr id="9" name="Flèche : droite 8">
              <a:extLst>
                <a:ext uri="{FF2B5EF4-FFF2-40B4-BE49-F238E27FC236}">
                  <a16:creationId xmlns:a16="http://schemas.microsoft.com/office/drawing/2014/main" id="{984ED563-7F8A-4B8A-ADD0-B5B2C1C7E78A}"/>
                </a:ext>
              </a:extLst>
            </p:cNvPr>
            <p:cNvSpPr/>
            <p:nvPr/>
          </p:nvSpPr>
          <p:spPr>
            <a:xfrm>
              <a:off x="3048000" y="4936517"/>
              <a:ext cx="592920" cy="342900"/>
            </a:xfrm>
            <a:prstGeom prst="rightArrow">
              <a:avLst/>
            </a:prstGeom>
            <a:solidFill>
              <a:srgbClr val="18AA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
        <p:nvSpPr>
          <p:cNvPr id="17" name="Titre 2">
            <a:extLst>
              <a:ext uri="{FF2B5EF4-FFF2-40B4-BE49-F238E27FC236}">
                <a16:creationId xmlns:a16="http://schemas.microsoft.com/office/drawing/2014/main" id="{3A47FAF7-4B61-4A4B-8376-9228B060B4E4}"/>
              </a:ext>
            </a:extLst>
          </p:cNvPr>
          <p:cNvSpPr txBox="1">
            <a:spLocks/>
          </p:cNvSpPr>
          <p:nvPr>
            <p:custDataLst>
              <p:tags r:id="rId6"/>
            </p:custDataLst>
          </p:nvPr>
        </p:nvSpPr>
        <p:spPr>
          <a:xfrm>
            <a:off x="1960537" y="4949173"/>
            <a:ext cx="4259288" cy="813037"/>
          </a:xfrm>
          <a:prstGeom prst="rect">
            <a:avLst/>
          </a:prstGeom>
          <a:noFill/>
          <a:ln>
            <a:noFill/>
          </a:ln>
        </p:spPr>
        <p:txBody>
          <a:bodyPr spcFirstLastPara="1" vert="horz" wrap="square" lIns="91425" tIns="45700" rIns="91425" bIns="45700" rtlCol="0" anchor="t" anchorCtr="0">
            <a:noAutofit/>
          </a:bodyPr>
          <a:lstStyle>
            <a:lvl1pPr lvl="0" algn="l" defTabSz="914400" rtl="0" eaLnBrk="1" latinLnBrk="0" hangingPunct="1">
              <a:lnSpc>
                <a:spcPct val="150000"/>
              </a:lnSpc>
              <a:spcBef>
                <a:spcPts val="0"/>
              </a:spcBef>
              <a:spcAft>
                <a:spcPts val="3600"/>
              </a:spcAft>
              <a:buClr>
                <a:schemeClr val="dk1"/>
              </a:buClr>
              <a:buSzPts val="1800"/>
              <a:buNone/>
              <a:defRPr sz="1600" kern="1200">
                <a:solidFill>
                  <a:schemeClr val="tx1"/>
                </a:solidFill>
                <a:latin typeface="Arial" panose="020B0604020202020204" pitchFamily="34" charset="0"/>
                <a:ea typeface="+mj-ea"/>
                <a:cs typeface="Arial" panose="020B0604020202020204" pitchFamily="34" charset="0"/>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fr-CA" dirty="0"/>
              <a:t>Souvenez-vous qu’à tout moment il peut être utile de revenir sur une étape par exemple pour s’adapter à une nouvelle information ou à un changement dans le projet.</a:t>
            </a:r>
          </a:p>
        </p:txBody>
      </p:sp>
    </p:spTree>
    <p:extLst>
      <p:ext uri="{BB962C8B-B14F-4D97-AF65-F5344CB8AC3E}">
        <p14:creationId xmlns:p14="http://schemas.microsoft.com/office/powerpoint/2010/main" val="3607690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pic>
        <p:nvPicPr>
          <p:cNvPr id="15" name="Image 14">
            <a:extLst>
              <a:ext uri="{FF2B5EF4-FFF2-40B4-BE49-F238E27FC236}">
                <a16:creationId xmlns:a16="http://schemas.microsoft.com/office/drawing/2014/main" id="{42355D60-7976-45C4-A4BF-2A7F8BA96325}"/>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3554247" y="2495550"/>
            <a:ext cx="3311860" cy="3153040"/>
          </a:xfrm>
          <a:prstGeom prst="rect">
            <a:avLst/>
          </a:prstGeom>
        </p:spPr>
      </p:pic>
      <p:sp>
        <p:nvSpPr>
          <p:cNvPr id="17" name="Légende encadrée 2 25">
            <a:extLst>
              <a:ext uri="{FF2B5EF4-FFF2-40B4-BE49-F238E27FC236}">
                <a16:creationId xmlns:a16="http://schemas.microsoft.com/office/drawing/2014/main" id="{57BB57BB-A812-417A-88C6-8BEB7B357790}"/>
              </a:ext>
            </a:extLst>
          </p:cNvPr>
          <p:cNvSpPr/>
          <p:nvPr>
            <p:custDataLst>
              <p:tags r:id="rId5"/>
            </p:custDataLst>
          </p:nvPr>
        </p:nvSpPr>
        <p:spPr>
          <a:xfrm>
            <a:off x="1474910" y="3035357"/>
            <a:ext cx="2079337" cy="2183223"/>
          </a:xfrm>
          <a:prstGeom prst="borderCallout2">
            <a:avLst>
              <a:gd name="adj1" fmla="val 3086"/>
              <a:gd name="adj2" fmla="val 102808"/>
              <a:gd name="adj3" fmla="val 6455"/>
              <a:gd name="adj4" fmla="val 110428"/>
              <a:gd name="adj5" fmla="val 43534"/>
              <a:gd name="adj6" fmla="val 120836"/>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chemeClr val="tx1"/>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pPr>
            <a:r>
              <a:rPr lang="fr-FR" sz="1200" b="1" dirty="0">
                <a:solidFill>
                  <a:schemeClr val="tx1"/>
                </a:solidFill>
                <a:latin typeface="Arial" panose="020B0604020202020204" pitchFamily="34" charset="0"/>
                <a:cs typeface="Arial" panose="020B0604020202020204" pitchFamily="34" charset="0"/>
              </a:rPr>
              <a:t>Observation</a:t>
            </a:r>
            <a:br>
              <a:rPr lang="fr-FR" sz="1200" dirty="0">
                <a:solidFill>
                  <a:schemeClr val="tx1"/>
                </a:solidFill>
                <a:latin typeface="Arial" panose="020B0604020202020204" pitchFamily="34" charset="0"/>
                <a:cs typeface="Arial" panose="020B0604020202020204" pitchFamily="34" charset="0"/>
              </a:rPr>
            </a:br>
            <a:r>
              <a:rPr lang="fr-FR" sz="1200" dirty="0">
                <a:solidFill>
                  <a:schemeClr val="tx1"/>
                </a:solidFill>
                <a:latin typeface="Arial" panose="020B0604020202020204" pitchFamily="34" charset="0"/>
                <a:cs typeface="Arial" panose="020B0604020202020204" pitchFamily="34" charset="0"/>
              </a:rPr>
              <a:t>Cette étape amène le conseil à prendre en considération les idées, les besoins et les préoccupations des élèves, du personnel enseignant, des parents afin que le projet réponde à un besoin du milieu.</a:t>
            </a:r>
            <a:endParaRPr lang="fr-CA"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311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pic>
        <p:nvPicPr>
          <p:cNvPr id="10" name="Image 9">
            <a:extLst>
              <a:ext uri="{FF2B5EF4-FFF2-40B4-BE49-F238E27FC236}">
                <a16:creationId xmlns:a16="http://schemas.microsoft.com/office/drawing/2014/main" id="{AC9B4F42-EF21-4539-A4D4-8C7134BEA2C1}"/>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3554247" y="2495550"/>
            <a:ext cx="3311860" cy="3153040"/>
          </a:xfrm>
          <a:prstGeom prst="rect">
            <a:avLst/>
          </a:prstGeom>
        </p:spPr>
      </p:pic>
      <p:sp>
        <p:nvSpPr>
          <p:cNvPr id="9" name="Légende encadrée 2 18">
            <a:extLst>
              <a:ext uri="{FF2B5EF4-FFF2-40B4-BE49-F238E27FC236}">
                <a16:creationId xmlns:a16="http://schemas.microsoft.com/office/drawing/2014/main" id="{11481C07-912E-4F1A-8C21-E2D9A81C7F68}"/>
              </a:ext>
            </a:extLst>
          </p:cNvPr>
          <p:cNvSpPr/>
          <p:nvPr>
            <p:custDataLst>
              <p:tags r:id="rId5"/>
            </p:custDataLst>
          </p:nvPr>
        </p:nvSpPr>
        <p:spPr>
          <a:xfrm>
            <a:off x="1434363" y="1762125"/>
            <a:ext cx="2675196" cy="1666875"/>
          </a:xfrm>
          <a:prstGeom prst="borderCallout2">
            <a:avLst>
              <a:gd name="adj1" fmla="val 15566"/>
              <a:gd name="adj2" fmla="val 101646"/>
              <a:gd name="adj3" fmla="val 17839"/>
              <a:gd name="adj4" fmla="val 111439"/>
              <a:gd name="adj5" fmla="val 72497"/>
              <a:gd name="adj6" fmla="val 120957"/>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Clarification</a:t>
            </a:r>
          </a:p>
          <a:p>
            <a:pPr>
              <a:lnSpc>
                <a:spcPct val="120000"/>
              </a:lnSpc>
            </a:pPr>
            <a:r>
              <a:rPr lang="fr-FR" sz="1200" dirty="0">
                <a:solidFill>
                  <a:schemeClr val="tx1"/>
                </a:solidFill>
                <a:latin typeface="Arial" panose="020B0604020202020204" pitchFamily="34" charset="0"/>
                <a:cs typeface="Arial" panose="020B0604020202020204" pitchFamily="34" charset="0"/>
              </a:rPr>
              <a:t>Cette étape permet au conseil de développer une vision commune du projet. Le conseil clarifie les détails et détermine la priorité. À la fin de cette étape, chaque membre du conseil parle du projet avec assurance. </a:t>
            </a:r>
            <a:endParaRPr lang="fr-CA"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0137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22" name="Rectangle 21"/>
          <p:cNvSpPr/>
          <p:nvPr>
            <p:custDataLst>
              <p:tags r:id="rId1"/>
            </p:custDataLst>
          </p:nvPr>
        </p:nvSpPr>
        <p:spPr>
          <a:xfrm>
            <a:off x="1379661" y="913077"/>
            <a:ext cx="7673294" cy="5838597"/>
          </a:xfrm>
          <a:prstGeom prst="rect">
            <a:avLst/>
          </a:prstGeom>
          <a:noFill/>
          <a:ln w="19050">
            <a:solidFill>
              <a:srgbClr val="1417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Rectangle 23"/>
          <p:cNvSpPr/>
          <p:nvPr>
            <p:custDataLst>
              <p:tags r:id="rId2"/>
            </p:custDataLst>
          </p:nvPr>
        </p:nvSpPr>
        <p:spPr>
          <a:xfrm rot="16200000">
            <a:off x="4272701" y="-3941158"/>
            <a:ext cx="607800" cy="8800118"/>
          </a:xfrm>
          <a:prstGeom prst="rect">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32" name="Image 31"/>
          <p:cNvPicPr>
            <a:picLocks noChangeAspect="1"/>
          </p:cNvPicPr>
          <p:nvPr>
            <p:custDataLst>
              <p:tags r:id="rId3"/>
            </p:custDataLst>
          </p:nvPr>
        </p:nvPicPr>
        <p:blipFill>
          <a:blip r:embed="rId8" cstate="print">
            <a:extLst>
              <a:ext uri="{28A0092B-C50C-407E-A947-70E740481C1C}">
                <a14:useLocalDpi xmlns:a14="http://schemas.microsoft.com/office/drawing/2010/main" val="0"/>
              </a:ext>
            </a:extLst>
          </a:blip>
          <a:stretch>
            <a:fillRect/>
          </a:stretch>
        </p:blipFill>
        <p:spPr>
          <a:xfrm>
            <a:off x="240331" y="257100"/>
            <a:ext cx="1065337" cy="416301"/>
          </a:xfrm>
          <a:prstGeom prst="rect">
            <a:avLst/>
          </a:prstGeom>
        </p:spPr>
      </p:pic>
      <p:pic>
        <p:nvPicPr>
          <p:cNvPr id="10" name="Image 9">
            <a:extLst>
              <a:ext uri="{FF2B5EF4-FFF2-40B4-BE49-F238E27FC236}">
                <a16:creationId xmlns:a16="http://schemas.microsoft.com/office/drawing/2014/main" id="{8B1547A2-4BF2-4EF5-801A-2F41C59E9630}"/>
              </a:ext>
            </a:extLst>
          </p:cNvPr>
          <p:cNvPicPr>
            <a:picLocks noChangeAspect="1"/>
          </p:cNvPicPr>
          <p:nvPr>
            <p:custDataLst>
              <p:tags r:id="rId4"/>
            </p:custDataLst>
          </p:nvPr>
        </p:nvPicPr>
        <p:blipFill>
          <a:blip r:embed="rId9">
            <a:extLst>
              <a:ext uri="{28A0092B-C50C-407E-A947-70E740481C1C}">
                <a14:useLocalDpi xmlns:a14="http://schemas.microsoft.com/office/drawing/2010/main" val="0"/>
              </a:ext>
            </a:extLst>
          </a:blip>
          <a:stretch>
            <a:fillRect/>
          </a:stretch>
        </p:blipFill>
        <p:spPr>
          <a:xfrm>
            <a:off x="3554247" y="2495550"/>
            <a:ext cx="3311860" cy="3153040"/>
          </a:xfrm>
          <a:prstGeom prst="rect">
            <a:avLst/>
          </a:prstGeom>
        </p:spPr>
      </p:pic>
      <p:sp>
        <p:nvSpPr>
          <p:cNvPr id="9" name="Légende encadrée 2 18">
            <a:extLst>
              <a:ext uri="{FF2B5EF4-FFF2-40B4-BE49-F238E27FC236}">
                <a16:creationId xmlns:a16="http://schemas.microsoft.com/office/drawing/2014/main" id="{11481C07-912E-4F1A-8C21-E2D9A81C7F68}"/>
              </a:ext>
            </a:extLst>
          </p:cNvPr>
          <p:cNvSpPr/>
          <p:nvPr>
            <p:custDataLst>
              <p:tags r:id="rId5"/>
            </p:custDataLst>
          </p:nvPr>
        </p:nvSpPr>
        <p:spPr>
          <a:xfrm>
            <a:off x="6325933" y="1392466"/>
            <a:ext cx="2727022" cy="2006460"/>
          </a:xfrm>
          <a:prstGeom prst="borderCallout2">
            <a:avLst>
              <a:gd name="adj1" fmla="val 7993"/>
              <a:gd name="adj2" fmla="val -159"/>
              <a:gd name="adj3" fmla="val 13830"/>
              <a:gd name="adj4" fmla="val -10343"/>
              <a:gd name="adj5" fmla="val 81780"/>
              <a:gd name="adj6" fmla="val -21255"/>
            </a:avLst>
          </a:prstGeom>
          <a:gradFill flip="none" rotWithShape="1">
            <a:gsLst>
              <a:gs pos="6000">
                <a:srgbClr val="F1F2F9"/>
              </a:gs>
              <a:gs pos="56000">
                <a:srgbClr val="D1E3F3"/>
              </a:gs>
              <a:gs pos="99000">
                <a:schemeClr val="accent1">
                  <a:lumMod val="30000"/>
                  <a:lumOff val="70000"/>
                </a:schemeClr>
              </a:gs>
            </a:gsLst>
            <a:lin ang="10800000" scaled="1"/>
            <a:tileRect/>
          </a:gradFill>
          <a:ln w="9525">
            <a:solidFill>
              <a:srgbClr val="1417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200" b="1" dirty="0">
                <a:solidFill>
                  <a:schemeClr val="tx1"/>
                </a:solidFill>
                <a:latin typeface="Arial" panose="020B0604020202020204" pitchFamily="34" charset="0"/>
                <a:cs typeface="Arial" panose="020B0604020202020204" pitchFamily="34" charset="0"/>
              </a:rPr>
              <a:t>Partenaires</a:t>
            </a:r>
          </a:p>
          <a:p>
            <a:pPr>
              <a:lnSpc>
                <a:spcPct val="120000"/>
              </a:lnSpc>
            </a:pPr>
            <a:r>
              <a:rPr lang="fr-FR" sz="1200" dirty="0">
                <a:solidFill>
                  <a:schemeClr val="tx1"/>
                </a:solidFill>
                <a:latin typeface="Arial" panose="020B0604020202020204" pitchFamily="34" charset="0"/>
                <a:cs typeface="Arial" panose="020B0604020202020204" pitchFamily="34" charset="0"/>
              </a:rPr>
              <a:t>Cette étape permet au conseil de réfléchir aux différents partenaires qui pourraient appuyer le projet ou y contribuer. La direction de l’école est un partenaire important, mais d’autres types de partenariats peuvent être envisagés à l’intérieur de l’école ou avec la communauté.</a:t>
            </a:r>
            <a:endParaRPr lang="fr-CA"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016904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2"/>
</p:tagLst>
</file>

<file path=ppt/tags/tag14.xml><?xml version="1.0" encoding="utf-8"?>
<p:tagLst xmlns:a="http://schemas.openxmlformats.org/drawingml/2006/main" xmlns:r="http://schemas.openxmlformats.org/officeDocument/2006/relationships" xmlns:p="http://schemas.openxmlformats.org/presentationml/2006/main">
  <p:tag name="NUM" val="3"/>
</p:tagLst>
</file>

<file path=ppt/tags/tag15.xml><?xml version="1.0" encoding="utf-8"?>
<p:tagLst xmlns:a="http://schemas.openxmlformats.org/drawingml/2006/main" xmlns:r="http://schemas.openxmlformats.org/officeDocument/2006/relationships" xmlns:p="http://schemas.openxmlformats.org/presentationml/2006/main">
  <p:tag name="NUM" val="4"/>
</p:tagLst>
</file>

<file path=ppt/tags/tag16.xml><?xml version="1.0" encoding="utf-8"?>
<p:tagLst xmlns:a="http://schemas.openxmlformats.org/drawingml/2006/main" xmlns:r="http://schemas.openxmlformats.org/officeDocument/2006/relationships" xmlns:p="http://schemas.openxmlformats.org/presentationml/2006/main">
  <p:tag name="NUM" val="5"/>
</p:tagLst>
</file>

<file path=ppt/tags/tag17.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7"/>
</p:tagLst>
</file>

<file path=ppt/tags/tag19.xml><?xml version="1.0" encoding="utf-8"?>
<p:tagLst xmlns:a="http://schemas.openxmlformats.org/drawingml/2006/main" xmlns:r="http://schemas.openxmlformats.org/officeDocument/2006/relationships" xmlns:p="http://schemas.openxmlformats.org/presentationml/2006/main">
  <p:tag name="NUM" val="8"/>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9"/>
</p:tagLst>
</file>

<file path=ppt/tags/tag21.xml><?xml version="1.0" encoding="utf-8"?>
<p:tagLst xmlns:a="http://schemas.openxmlformats.org/drawingml/2006/main" xmlns:r="http://schemas.openxmlformats.org/officeDocument/2006/relationships" xmlns:p="http://schemas.openxmlformats.org/presentationml/2006/main">
  <p:tag name="NUM" val="10"/>
</p:tagLst>
</file>

<file path=ppt/tags/tag22.xml><?xml version="1.0" encoding="utf-8"?>
<p:tagLst xmlns:a="http://schemas.openxmlformats.org/drawingml/2006/main" xmlns:r="http://schemas.openxmlformats.org/officeDocument/2006/relationships" xmlns:p="http://schemas.openxmlformats.org/presentationml/2006/main">
  <p:tag name="NUM" val="11"/>
</p:tagLst>
</file>

<file path=ppt/tags/tag23.xml><?xml version="1.0" encoding="utf-8"?>
<p:tagLst xmlns:a="http://schemas.openxmlformats.org/drawingml/2006/main" xmlns:r="http://schemas.openxmlformats.org/officeDocument/2006/relationships" xmlns:p="http://schemas.openxmlformats.org/presentationml/2006/main">
  <p:tag name="NUM" val="12"/>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5"/>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7"/>
</p:tagLst>
</file>

<file path=ppt/tags/tag30.xml><?xml version="1.0" encoding="utf-8"?>
<p:tagLst xmlns:a="http://schemas.openxmlformats.org/drawingml/2006/main" xmlns:r="http://schemas.openxmlformats.org/officeDocument/2006/relationships" xmlns:p="http://schemas.openxmlformats.org/presentationml/2006/main">
  <p:tag name="NUM" val="7"/>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1"/>
</p:tagLst>
</file>

<file path=ppt/tags/tag49.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4"/>
</p:tagLst>
</file>

<file path=ppt/tags/tag52.xml><?xml version="1.0" encoding="utf-8"?>
<p:tagLst xmlns:a="http://schemas.openxmlformats.org/drawingml/2006/main" xmlns:r="http://schemas.openxmlformats.org/officeDocument/2006/relationships" xmlns:p="http://schemas.openxmlformats.org/presentationml/2006/main">
  <p:tag name="NUM" val="5"/>
</p:tagLst>
</file>

<file path=ppt/tags/tag53.xml><?xml version="1.0" encoding="utf-8"?>
<p:tagLst xmlns:a="http://schemas.openxmlformats.org/drawingml/2006/main" xmlns:r="http://schemas.openxmlformats.org/officeDocument/2006/relationships" xmlns:p="http://schemas.openxmlformats.org/presentationml/2006/main">
  <p:tag name="NUM" val="1"/>
</p:tagLst>
</file>

<file path=ppt/tags/tag54.xml><?xml version="1.0" encoding="utf-8"?>
<p:tagLst xmlns:a="http://schemas.openxmlformats.org/drawingml/2006/main" xmlns:r="http://schemas.openxmlformats.org/officeDocument/2006/relationships" xmlns:p="http://schemas.openxmlformats.org/presentationml/2006/main">
  <p:tag name="NUM" val="2"/>
</p:tagLst>
</file>

<file path=ppt/tags/tag55.xml><?xml version="1.0" encoding="utf-8"?>
<p:tagLst xmlns:a="http://schemas.openxmlformats.org/drawingml/2006/main" xmlns:r="http://schemas.openxmlformats.org/officeDocument/2006/relationships" xmlns:p="http://schemas.openxmlformats.org/presentationml/2006/main">
  <p:tag name="NUM" val="3"/>
</p:tagLst>
</file>

<file path=ppt/tags/tag56.xml><?xml version="1.0" encoding="utf-8"?>
<p:tagLst xmlns:a="http://schemas.openxmlformats.org/drawingml/2006/main" xmlns:r="http://schemas.openxmlformats.org/officeDocument/2006/relationships" xmlns:p="http://schemas.openxmlformats.org/presentationml/2006/main">
  <p:tag name="NUM" val="4"/>
</p:tagLst>
</file>

<file path=ppt/tags/tag57.xml><?xml version="1.0" encoding="utf-8"?>
<p:tagLst xmlns:a="http://schemas.openxmlformats.org/drawingml/2006/main" xmlns:r="http://schemas.openxmlformats.org/officeDocument/2006/relationships" xmlns:p="http://schemas.openxmlformats.org/presentationml/2006/main">
  <p:tag name="NUM" val="5"/>
</p:tagLst>
</file>

<file path=ppt/tags/tag58.xml><?xml version="1.0" encoding="utf-8"?>
<p:tagLst xmlns:a="http://schemas.openxmlformats.org/drawingml/2006/main" xmlns:r="http://schemas.openxmlformats.org/officeDocument/2006/relationships" xmlns:p="http://schemas.openxmlformats.org/presentationml/2006/main">
  <p:tag name="NUM" val="1"/>
</p:tagLst>
</file>

<file path=ppt/tags/tag59.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60.xml><?xml version="1.0" encoding="utf-8"?>
<p:tagLst xmlns:a="http://schemas.openxmlformats.org/drawingml/2006/main" xmlns:r="http://schemas.openxmlformats.org/officeDocument/2006/relationships" xmlns:p="http://schemas.openxmlformats.org/presentationml/2006/main">
  <p:tag name="NUM" val="3"/>
</p:tagLst>
</file>

<file path=ppt/tags/tag61.xml><?xml version="1.0" encoding="utf-8"?>
<p:tagLst xmlns:a="http://schemas.openxmlformats.org/drawingml/2006/main" xmlns:r="http://schemas.openxmlformats.org/officeDocument/2006/relationships" xmlns:p="http://schemas.openxmlformats.org/presentationml/2006/main">
  <p:tag name="NUM" val="4"/>
</p:tagLst>
</file>

<file path=ppt/tags/tag62.xml><?xml version="1.0" encoding="utf-8"?>
<p:tagLst xmlns:a="http://schemas.openxmlformats.org/drawingml/2006/main" xmlns:r="http://schemas.openxmlformats.org/officeDocument/2006/relationships" xmlns:p="http://schemas.openxmlformats.org/presentationml/2006/main">
  <p:tag name="NUM" val="5"/>
</p:tagLst>
</file>

<file path=ppt/tags/tag63.xml><?xml version="1.0" encoding="utf-8"?>
<p:tagLst xmlns:a="http://schemas.openxmlformats.org/drawingml/2006/main" xmlns:r="http://schemas.openxmlformats.org/officeDocument/2006/relationships" xmlns:p="http://schemas.openxmlformats.org/presentationml/2006/main">
  <p:tag name="NUM" val="1"/>
</p:tagLst>
</file>

<file path=ppt/tags/tag64.xml><?xml version="1.0" encoding="utf-8"?>
<p:tagLst xmlns:a="http://schemas.openxmlformats.org/drawingml/2006/main" xmlns:r="http://schemas.openxmlformats.org/officeDocument/2006/relationships" xmlns:p="http://schemas.openxmlformats.org/presentationml/2006/main">
  <p:tag name="NUM" val="2"/>
</p:tagLst>
</file>

<file path=ppt/tags/tag65.xml><?xml version="1.0" encoding="utf-8"?>
<p:tagLst xmlns:a="http://schemas.openxmlformats.org/drawingml/2006/main" xmlns:r="http://schemas.openxmlformats.org/officeDocument/2006/relationships" xmlns:p="http://schemas.openxmlformats.org/presentationml/2006/main">
  <p:tag name="NUM" val="3"/>
</p:tagLst>
</file>

<file path=ppt/tags/tag66.xml><?xml version="1.0" encoding="utf-8"?>
<p:tagLst xmlns:a="http://schemas.openxmlformats.org/drawingml/2006/main" xmlns:r="http://schemas.openxmlformats.org/officeDocument/2006/relationships" xmlns:p="http://schemas.openxmlformats.org/presentationml/2006/main">
  <p:tag name="NUM" val="4"/>
</p:tagLst>
</file>

<file path=ppt/tags/tag67.xml><?xml version="1.0" encoding="utf-8"?>
<p:tagLst xmlns:a="http://schemas.openxmlformats.org/drawingml/2006/main" xmlns:r="http://schemas.openxmlformats.org/officeDocument/2006/relationships" xmlns:p="http://schemas.openxmlformats.org/presentationml/2006/main">
  <p:tag name="NUM" val="5"/>
</p:tagLst>
</file>

<file path=ppt/tags/tag68.xml><?xml version="1.0" encoding="utf-8"?>
<p:tagLst xmlns:a="http://schemas.openxmlformats.org/drawingml/2006/main" xmlns:r="http://schemas.openxmlformats.org/officeDocument/2006/relationships" xmlns:p="http://schemas.openxmlformats.org/presentationml/2006/main">
  <p:tag name="NUM" val="1"/>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3"/>
</p:tagLst>
</file>

<file path=ppt/tags/tag71.xml><?xml version="1.0" encoding="utf-8"?>
<p:tagLst xmlns:a="http://schemas.openxmlformats.org/drawingml/2006/main" xmlns:r="http://schemas.openxmlformats.org/officeDocument/2006/relationships" xmlns:p="http://schemas.openxmlformats.org/presentationml/2006/main">
  <p:tag name="NUM" val="4"/>
</p:tagLst>
</file>

<file path=ppt/tags/tag72.xml><?xml version="1.0" encoding="utf-8"?>
<p:tagLst xmlns:a="http://schemas.openxmlformats.org/drawingml/2006/main" xmlns:r="http://schemas.openxmlformats.org/officeDocument/2006/relationships" xmlns:p="http://schemas.openxmlformats.org/presentationml/2006/main">
  <p:tag name="NUM" val="5"/>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2"/>
</p:tagLst>
</file>

<file path=ppt/tags/tag81.xml><?xml version="1.0" encoding="utf-8"?>
<p:tagLst xmlns:a="http://schemas.openxmlformats.org/drawingml/2006/main" xmlns:r="http://schemas.openxmlformats.org/officeDocument/2006/relationships" xmlns:p="http://schemas.openxmlformats.org/presentationml/2006/main">
  <p:tag name="NUM" val="3"/>
</p:tagLst>
</file>

<file path=ppt/tags/tag82.xml><?xml version="1.0" encoding="utf-8"?>
<p:tagLst xmlns:a="http://schemas.openxmlformats.org/drawingml/2006/main" xmlns:r="http://schemas.openxmlformats.org/officeDocument/2006/relationships" xmlns:p="http://schemas.openxmlformats.org/presentationml/2006/main">
  <p:tag name="NUM" val="4"/>
</p:tagLst>
</file>

<file path=ppt/tags/tag83.xml><?xml version="1.0" encoding="utf-8"?>
<p:tagLst xmlns:a="http://schemas.openxmlformats.org/drawingml/2006/main" xmlns:r="http://schemas.openxmlformats.org/officeDocument/2006/relationships" xmlns:p="http://schemas.openxmlformats.org/presentationml/2006/main">
  <p:tag name="NUM" val="5"/>
</p:tagLst>
</file>

<file path=ppt/tags/tag84.xml><?xml version="1.0" encoding="utf-8"?>
<p:tagLst xmlns:a="http://schemas.openxmlformats.org/drawingml/2006/main" xmlns:r="http://schemas.openxmlformats.org/officeDocument/2006/relationships" xmlns:p="http://schemas.openxmlformats.org/presentationml/2006/main">
  <p:tag name="NUM" val="6"/>
</p:tagLst>
</file>

<file path=ppt/tags/tag85.xml><?xml version="1.0" encoding="utf-8"?>
<p:tagLst xmlns:a="http://schemas.openxmlformats.org/drawingml/2006/main" xmlns:r="http://schemas.openxmlformats.org/officeDocument/2006/relationships" xmlns:p="http://schemas.openxmlformats.org/presentationml/2006/main">
  <p:tag name="NUM" val="7"/>
</p:tagLst>
</file>

<file path=ppt/tags/tag86.xml><?xml version="1.0" encoding="utf-8"?>
<p:tagLst xmlns:a="http://schemas.openxmlformats.org/drawingml/2006/main" xmlns:r="http://schemas.openxmlformats.org/officeDocument/2006/relationships" xmlns:p="http://schemas.openxmlformats.org/presentationml/2006/main">
  <p:tag name="NUM" val="1"/>
</p:tagLst>
</file>

<file path=ppt/tags/tag87.xml><?xml version="1.0" encoding="utf-8"?>
<p:tagLst xmlns:a="http://schemas.openxmlformats.org/drawingml/2006/main" xmlns:r="http://schemas.openxmlformats.org/officeDocument/2006/relationships" xmlns:p="http://schemas.openxmlformats.org/presentationml/2006/main">
  <p:tag name="NUM" val="2"/>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5"/>
</p:tagLst>
</file>

<file path=ppt/tags/tag91.xml><?xml version="1.0" encoding="utf-8"?>
<p:tagLst xmlns:a="http://schemas.openxmlformats.org/drawingml/2006/main" xmlns:r="http://schemas.openxmlformats.org/officeDocument/2006/relationships" xmlns:p="http://schemas.openxmlformats.org/presentationml/2006/main">
  <p:tag name="NUM" val="6"/>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f23f9c8-bac7-42ba-8538-2846167e7cde">
      <Terms xmlns="http://schemas.microsoft.com/office/infopath/2007/PartnerControls"/>
    </lcf76f155ced4ddcb4097134ff3c332f>
    <TaxCatchAll xmlns="4089a433-1ed9-4eb1-90a2-2157aecae93d" xsi:nil="true"/>
    <SharedWithUsers xmlns="4089a433-1ed9-4eb1-90a2-2157aecae93d">
      <UserInfo>
        <DisplayName/>
        <AccountId xsi:nil="true"/>
        <AccountType/>
      </UserInfo>
    </SharedWithUsers>
    <MediaLengthInSeconds xmlns="5f23f9c8-bac7-42ba-8538-2846167e7cde"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69D2960428884B85B8459D9994785A" ma:contentTypeVersion="16" ma:contentTypeDescription="Crée un document." ma:contentTypeScope="" ma:versionID="eb7bb77713cab5e48c3b428ce7dd32c3">
  <xsd:schema xmlns:xsd="http://www.w3.org/2001/XMLSchema" xmlns:xs="http://www.w3.org/2001/XMLSchema" xmlns:p="http://schemas.microsoft.com/office/2006/metadata/properties" xmlns:ns2="5f23f9c8-bac7-42ba-8538-2846167e7cde" xmlns:ns3="4089a433-1ed9-4eb1-90a2-2157aecae93d" targetNamespace="http://schemas.microsoft.com/office/2006/metadata/properties" ma:root="true" ma:fieldsID="a3891b890f8203515b20d28028daa648" ns2:_="" ns3:_="">
    <xsd:import namespace="5f23f9c8-bac7-42ba-8538-2846167e7cde"/>
    <xsd:import namespace="4089a433-1ed9-4eb1-90a2-2157aecae93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23f9c8-bac7-42ba-8538-2846167e7c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alises d’images" ma:readOnly="false" ma:fieldId="{5cf76f15-5ced-4ddc-b409-7134ff3c332f}" ma:taxonomyMulti="true" ma:sspId="b7b8f9ed-6a47-431a-893d-9cdf97823e1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89a433-1ed9-4eb1-90a2-2157aecae93d" elementFormDefault="qualified">
    <xsd:import namespace="http://schemas.microsoft.com/office/2006/documentManagement/types"/>
    <xsd:import namespace="http://schemas.microsoft.com/office/infopath/2007/PartnerControls"/>
    <xsd:element name="SharedWithUsers" ma:index="17"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Partagé avec détails" ma:internalName="SharedWithDetails" ma:readOnly="true">
      <xsd:simpleType>
        <xsd:restriction base="dms:Note">
          <xsd:maxLength value="255"/>
        </xsd:restriction>
      </xsd:simpleType>
    </xsd:element>
    <xsd:element name="TaxCatchAll" ma:index="23" nillable="true" ma:displayName="Taxonomy Catch All Column" ma:hidden="true" ma:list="{489030b5-b48c-427a-aebd-f98205b9d845}" ma:internalName="TaxCatchAll" ma:showField="CatchAllData" ma:web="4089a433-1ed9-4eb1-90a2-2157aecae93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258580-3488-4AF5-921D-7D3059329140}">
  <ds:schemaRefs>
    <ds:schemaRef ds:uri="http://schemas.microsoft.com/sharepoint/v3/contenttype/forms"/>
  </ds:schemaRefs>
</ds:datastoreItem>
</file>

<file path=customXml/itemProps2.xml><?xml version="1.0" encoding="utf-8"?>
<ds:datastoreItem xmlns:ds="http://schemas.openxmlformats.org/officeDocument/2006/customXml" ds:itemID="{894C6902-807E-4C10-9232-A912F2D579B2}">
  <ds:schemaRefs>
    <ds:schemaRef ds:uri="http://schemas.microsoft.com/office/2006/metadata/properties"/>
    <ds:schemaRef ds:uri="http://schemas.microsoft.com/office/infopath/2007/PartnerControls"/>
    <ds:schemaRef ds:uri="cb42c1a8-2351-4f93-ab52-dbe9a46ce7a7"/>
    <ds:schemaRef ds:uri="18125639-ec9c-4d4f-9296-77d56083990c"/>
  </ds:schemaRefs>
</ds:datastoreItem>
</file>

<file path=customXml/itemProps3.xml><?xml version="1.0" encoding="utf-8"?>
<ds:datastoreItem xmlns:ds="http://schemas.openxmlformats.org/officeDocument/2006/customXml" ds:itemID="{6B7E5B90-46A8-4626-B040-39F81A8FD174}"/>
</file>

<file path=docProps/app.xml><?xml version="1.0" encoding="utf-8"?>
<Properties xmlns="http://schemas.openxmlformats.org/officeDocument/2006/extended-properties" xmlns:vt="http://schemas.openxmlformats.org/officeDocument/2006/docPropsVTypes">
  <TotalTime>1709</TotalTime>
  <Words>868</Words>
  <Application>Microsoft Office PowerPoint</Application>
  <PresentationFormat>Affichage à l'écran (4:3)</PresentationFormat>
  <Paragraphs>40</Paragraphs>
  <Slides>16</Slides>
  <Notes>14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Arial Unicode MS</vt:lpstr>
      <vt:lpstr>Calibri</vt:lpstr>
      <vt:lpstr>Calibri Light</vt:lpstr>
      <vt:lpstr>Thème Office</vt:lpstr>
      <vt:lpstr>Module 9 Découvrir la démarche de réalisation d’un projet collectif</vt:lpstr>
      <vt:lpstr>Pour coordonner un conseil d’élèves, vous devez effectuer certaines activités :</vt:lpstr>
      <vt:lpstr>En tant que personne responsable d’un conseil d’élèves, vous devrez accompagner les membres dans la réalisation d’un projet qui répond aux besoins et aux attentes des élèves de l’école.  Vous est-il déjà arrivé d’accompagner un conseil d’élèves et de vous retrouver avec tout le projet sur les épaules? </vt:lpstr>
      <vt:lpstr>L’équipe de Vox populi a développé une démarche de réalisation de projet collectif pour appuyer les membres des conseils d’élèves dans la réalisation de leur projet.    </vt:lpstr>
      <vt:lpstr>La démarche est constituée de 6 étapes qui peuvent être réalisées dans l’ordre ou dans le désordre. </vt:lpstr>
      <vt:lpstr>De manière générale, la démarche de réalisation d’un projet collectif débute par l’étape de l’observation, car ce travail permet au conseil de bien connaître le milieu dans lequel se déroulera le projet et s’assurer qu’il répond aux besoins du milieu. </vt:lpstr>
      <vt:lpstr>Présentation PowerPoint</vt:lpstr>
      <vt:lpstr>Présentation PowerPoint</vt:lpstr>
      <vt:lpstr>Présentation PowerPoint</vt:lpstr>
      <vt:lpstr>Présentation PowerPoint</vt:lpstr>
      <vt:lpstr>Présentation PowerPoint</vt:lpstr>
      <vt:lpstr>Présentation PowerPoint</vt:lpstr>
      <vt:lpstr>Pour aborder la démarche de réalisation d’un projet collectif avec les membres du conseil, l’équipe de Vox populi vous invite à utiliser le matériel pédagogique suivant : </vt:lpstr>
      <vt:lpstr>Les membres du conseil d’élèves sont au cœur de la démarche. En tant que personne responsable du conseil d’élèves, votre rôle consiste à les accompagner dans cette démarche. </vt:lpstr>
      <vt:lpstr>Vous avez terminé la leçon 9.1 – La démarche de réalisation d’un projet collectif. Consultez le matériel pédagogique Mon guide au primaire et l’affiche pédagogique sur la réalisation d’un projet collectif au secondaire. Consultez les autres leçons du Module 9 – Découvrir la démarche de réalisation d’un projet collectif du site Web de Vox populi pour en apprendre davantage à ce sujet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9 Découvrir la démarche de réalisation d’un projet collectif</dc:title>
  <dc:creator>Élyse Bolduc</dc:creator>
  <cp:lastModifiedBy>Catherine Lebossé</cp:lastModifiedBy>
  <cp:revision>28</cp:revision>
  <dcterms:created xsi:type="dcterms:W3CDTF">2020-08-12T10:52:12Z</dcterms:created>
  <dcterms:modified xsi:type="dcterms:W3CDTF">2022-07-28T12:32:43Z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0x0101005A69D2960428884B85B8459D9994785A</vt:lpwstr>
  </property>
  <property fmtid="{D5CDD505-2E9C-101B-9397-08002B2CF9AE}" pid="3" name="MediaServiceImageTags">
    <vt:lpwstr/>
  </property>
  <property fmtid="{D5CDD505-2E9C-101B-9397-08002B2CF9AE}" pid="4" name="Order">
    <vt:r8>239600</vt:r8>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y fmtid="{D5CDD505-2E9C-101B-9397-08002B2CF9AE}" pid="9" name="ComplianceAssetId">
    <vt:lpwstr/>
  </property>
  <property fmtid="{D5CDD505-2E9C-101B-9397-08002B2CF9AE}" pid="10" name="TemplateUrl">
    <vt:lpwstr/>
  </property>
  <property fmtid="{D5CDD505-2E9C-101B-9397-08002B2CF9AE}" pid="11" name="_ExtendedDescription">
    <vt:lpwstr/>
  </property>
  <property fmtid="{D5CDD505-2E9C-101B-9397-08002B2CF9AE}" pid="12" name="TriggerFlowInfo">
    <vt:lpwstr/>
  </property>
</Properties>
</file>