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5"/>
  </p:notesMasterIdLst>
  <p:sldIdLst>
    <p:sldId id="274" r:id="rId5"/>
    <p:sldId id="347" r:id="rId6"/>
    <p:sldId id="363" r:id="rId7"/>
    <p:sldId id="354" r:id="rId8"/>
    <p:sldId id="370" r:id="rId9"/>
    <p:sldId id="372" r:id="rId10"/>
    <p:sldId id="371" r:id="rId11"/>
    <p:sldId id="373" r:id="rId12"/>
    <p:sldId id="353" r:id="rId13"/>
    <p:sldId id="335"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 id="1" name="Catherine Lebossé" initials="CL" lastIdx="8" clrIdx="1">
    <p:extLst>
      <p:ext uri="{19B8F6BF-5375-455C-9EA6-DF929625EA0E}">
        <p15:presenceInfo xmlns:p15="http://schemas.microsoft.com/office/powerpoint/2012/main" userId="S::CLebosse@electionsquebec.qc.ca::ed73c8c4-4b80-4d34-8775-49acab88a2c9" providerId="AD"/>
      </p:ext>
    </p:extLst>
  </p:cmAuthor>
  <p:cmAuthor id="2" name="Frédéric Nadeau" initials="FN" lastIdx="3" clrIdx="2">
    <p:extLst>
      <p:ext uri="{19B8F6BF-5375-455C-9EA6-DF929625EA0E}">
        <p15:presenceInfo xmlns:p15="http://schemas.microsoft.com/office/powerpoint/2012/main" userId="S::fnadeau@electionsquebec.qc.ca::278842bb-fa2e-4c7c-b6be-057cb5f4c218" providerId="AD"/>
      </p:ext>
    </p:extLst>
  </p:cmAuthor>
  <p:cmAuthor id="3" name="Élaine Lajoie" initials="ÉL" lastIdx="1" clrIdx="3">
    <p:extLst>
      <p:ext uri="{19B8F6BF-5375-455C-9EA6-DF929625EA0E}">
        <p15:presenceInfo xmlns:p15="http://schemas.microsoft.com/office/powerpoint/2012/main" userId="S::ELajoie@electionsquebec.qc.ca::1ce40b26-d8b2-4248-b96e-5e08603a41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B4"/>
    <a:srgbClr val="9E0A54"/>
    <a:srgbClr val="92BC09"/>
    <a:srgbClr val="E7E6E6"/>
    <a:srgbClr val="000000"/>
    <a:srgbClr val="00A8B0"/>
    <a:srgbClr val="91195A"/>
    <a:srgbClr val="EFF6FB"/>
    <a:srgbClr val="D4D5D6"/>
    <a:srgbClr val="DF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942E55-8A79-474B-8704-617CE0FA821D}" v="34" dt="2022-07-28T12:13:12.04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352" autoAdjust="0"/>
  </p:normalViewPr>
  <p:slideViewPr>
    <p:cSldViewPr snapToGrid="0">
      <p:cViewPr varScale="1">
        <p:scale>
          <a:sx n="79" d="100"/>
          <a:sy n="79" d="100"/>
        </p:scale>
        <p:origin x="10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57942E55-8A79-474B-8704-617CE0FA821D}"/>
    <pc:docChg chg="custSel modSld modMainMaster">
      <pc:chgData name="Catherine Lebossé" userId="ed73c8c4-4b80-4d34-8775-49acab88a2c9" providerId="ADAL" clId="{57942E55-8A79-474B-8704-617CE0FA821D}" dt="2022-07-28T12:40:04.899" v="15" actId="313"/>
      <pc:docMkLst>
        <pc:docMk/>
      </pc:docMkLst>
      <pc:sldChg chg="modSp mod">
        <pc:chgData name="Catherine Lebossé" userId="ed73c8c4-4b80-4d34-8775-49acab88a2c9" providerId="ADAL" clId="{57942E55-8A79-474B-8704-617CE0FA821D}" dt="2022-07-28T12:13:30.237" v="14" actId="20577"/>
        <pc:sldMkLst>
          <pc:docMk/>
          <pc:sldMk cId="1053781828" sldId="274"/>
        </pc:sldMkLst>
        <pc:spChg chg="mod">
          <ac:chgData name="Catherine Lebossé" userId="ed73c8c4-4b80-4d34-8775-49acab88a2c9" providerId="ADAL" clId="{57942E55-8A79-474B-8704-617CE0FA821D}" dt="2022-07-28T12:13:30.237" v="14" actId="20577"/>
          <ac:spMkLst>
            <pc:docMk/>
            <pc:sldMk cId="1053781828" sldId="274"/>
            <ac:spMk id="4" creationId="{7A6B5E15-7052-4839-8A44-E885F803B11E}"/>
          </ac:spMkLst>
        </pc:spChg>
      </pc:sldChg>
      <pc:sldChg chg="modSp mod">
        <pc:chgData name="Catherine Lebossé" userId="ed73c8c4-4b80-4d34-8775-49acab88a2c9" providerId="ADAL" clId="{57942E55-8A79-474B-8704-617CE0FA821D}" dt="2022-07-28T12:40:04.899" v="15" actId="313"/>
        <pc:sldMkLst>
          <pc:docMk/>
          <pc:sldMk cId="3822726029" sldId="353"/>
        </pc:sldMkLst>
        <pc:spChg chg="mod">
          <ac:chgData name="Catherine Lebossé" userId="ed73c8c4-4b80-4d34-8775-49acab88a2c9" providerId="ADAL" clId="{57942E55-8A79-474B-8704-617CE0FA821D}" dt="2022-07-28T12:40:04.899" v="15" actId="313"/>
          <ac:spMkLst>
            <pc:docMk/>
            <pc:sldMk cId="3822726029" sldId="353"/>
            <ac:spMk id="2" creationId="{6DB1649D-C633-4BA3-83AC-8D9B16296D4D}"/>
          </ac:spMkLst>
        </pc:spChg>
      </pc:sldChg>
      <pc:sldChg chg="modSp mod">
        <pc:chgData name="Catherine Lebossé" userId="ed73c8c4-4b80-4d34-8775-49acab88a2c9" providerId="ADAL" clId="{57942E55-8A79-474B-8704-617CE0FA821D}" dt="2022-07-28T12:13:24.341" v="11" actId="20577"/>
        <pc:sldMkLst>
          <pc:docMk/>
          <pc:sldMk cId="330943141" sldId="363"/>
        </pc:sldMkLst>
        <pc:spChg chg="mod">
          <ac:chgData name="Catherine Lebossé" userId="ed73c8c4-4b80-4d34-8775-49acab88a2c9" providerId="ADAL" clId="{57942E55-8A79-474B-8704-617CE0FA821D}" dt="2022-07-28T12:13:24.341" v="11" actId="20577"/>
          <ac:spMkLst>
            <pc:docMk/>
            <pc:sldMk cId="330943141" sldId="363"/>
            <ac:spMk id="2" creationId="{6DB1649D-C633-4BA3-83AC-8D9B16296D4D}"/>
          </ac:spMkLst>
        </pc:spChg>
      </pc:sldChg>
      <pc:sldChg chg="modSp mod">
        <pc:chgData name="Catherine Lebossé" userId="ed73c8c4-4b80-4d34-8775-49acab88a2c9" providerId="ADAL" clId="{57942E55-8A79-474B-8704-617CE0FA821D}" dt="2022-07-28T12:13:24.512" v="12" actId="20577"/>
        <pc:sldMkLst>
          <pc:docMk/>
          <pc:sldMk cId="3859693314" sldId="373"/>
        </pc:sldMkLst>
        <pc:spChg chg="mod">
          <ac:chgData name="Catherine Lebossé" userId="ed73c8c4-4b80-4d34-8775-49acab88a2c9" providerId="ADAL" clId="{57942E55-8A79-474B-8704-617CE0FA821D}" dt="2022-07-28T12:13:24.512" v="12" actId="20577"/>
          <ac:spMkLst>
            <pc:docMk/>
            <pc:sldMk cId="3859693314" sldId="373"/>
            <ac:spMk id="10" creationId="{1EC525B9-5CB9-4578-9413-1C0AF4B6EAD0}"/>
          </ac:spMkLst>
        </pc:spChg>
      </pc:sldChg>
      <pc:sldMasterChg chg="modSldLayout">
        <pc:chgData name="Catherine Lebossé" userId="ed73c8c4-4b80-4d34-8775-49acab88a2c9" providerId="ADAL" clId="{57942E55-8A79-474B-8704-617CE0FA821D}" dt="2022-07-18T18:51:22.701" v="10" actId="14826"/>
        <pc:sldMasterMkLst>
          <pc:docMk/>
          <pc:sldMasterMk cId="0" sldId="2147483659"/>
        </pc:sldMasterMkLst>
        <pc:sldLayoutChg chg="modSp">
          <pc:chgData name="Catherine Lebossé" userId="ed73c8c4-4b80-4d34-8775-49acab88a2c9" providerId="ADAL" clId="{57942E55-8A79-474B-8704-617CE0FA821D}" dt="2022-07-18T18:51:22.701" v="10" actId="14826"/>
          <pc:sldLayoutMkLst>
            <pc:docMk/>
            <pc:sldMasterMk cId="0" sldId="2147483659"/>
            <pc:sldLayoutMk cId="3155389374" sldId="2147483664"/>
          </pc:sldLayoutMkLst>
          <pc:picChg chg="mod">
            <ac:chgData name="Catherine Lebossé" userId="ed73c8c4-4b80-4d34-8775-49acab88a2c9" providerId="ADAL" clId="{57942E55-8A79-474B-8704-617CE0FA821D}" dt="2022-07-18T18:51:22.701" v="10" actId="14826"/>
            <ac:picMkLst>
              <pc:docMk/>
              <pc:sldMasterMk cId="0" sldId="2147483659"/>
              <pc:sldLayoutMk cId="3155389374" sldId="2147483664"/>
              <ac:picMk id="21" creationId="{4BEA2A7E-FD4B-4469-89E5-A13F77D3C870}"/>
            </ac:picMkLst>
          </pc:picChg>
        </pc:sldLayoutChg>
      </pc:sldMasterChg>
    </pc:docChg>
  </pc:docChgLst>
  <pc:docChgLst>
    <pc:chgData name="Élyse Bolduc" userId="ed6222db-4b41-4fc8-8cab-0923c08fa00f" providerId="ADAL" clId="{02D1A3D2-5F1C-4065-B266-CCBB284215A1}"/>
    <pc:docChg chg="undo custSel addSld delSld modSld sldOrd modMainMaster">
      <pc:chgData name="Élyse Bolduc" userId="ed6222db-4b41-4fc8-8cab-0923c08fa00f" providerId="ADAL" clId="{02D1A3D2-5F1C-4065-B266-CCBB284215A1}" dt="2021-01-15T18:47:31.081" v="5812" actId="20577"/>
      <pc:docMkLst>
        <pc:docMk/>
      </pc:docMkLst>
      <pc:sldChg chg="modSp">
        <pc:chgData name="Élyse Bolduc" userId="ed6222db-4b41-4fc8-8cab-0923c08fa00f" providerId="ADAL" clId="{02D1A3D2-5F1C-4065-B266-CCBB284215A1}" dt="2021-01-07T21:05:05.409" v="4343" actId="20577"/>
        <pc:sldMkLst>
          <pc:docMk/>
          <pc:sldMk cId="1053781828" sldId="274"/>
        </pc:sldMkLst>
        <pc:spChg chg="mod">
          <ac:chgData name="Élyse Bolduc" userId="ed6222db-4b41-4fc8-8cab-0923c08fa00f" providerId="ADAL" clId="{02D1A3D2-5F1C-4065-B266-CCBB284215A1}" dt="2021-01-06T20:39:31.082" v="13" actId="20577"/>
          <ac:spMkLst>
            <pc:docMk/>
            <pc:sldMk cId="1053781828" sldId="274"/>
            <ac:spMk id="3" creationId="{9E33D533-1801-4DA7-96EA-0FEF8643B23D}"/>
          </ac:spMkLst>
        </pc:spChg>
        <pc:spChg chg="mod">
          <ac:chgData name="Élyse Bolduc" userId="ed6222db-4b41-4fc8-8cab-0923c08fa00f" providerId="ADAL" clId="{02D1A3D2-5F1C-4065-B266-CCBB284215A1}" dt="2021-01-07T21:05:05.409" v="4343" actId="20577"/>
          <ac:spMkLst>
            <pc:docMk/>
            <pc:sldMk cId="1053781828" sldId="274"/>
            <ac:spMk id="4" creationId="{7A6B5E15-7052-4839-8A44-E885F803B11E}"/>
          </ac:spMkLst>
        </pc:spChg>
      </pc:sldChg>
      <pc:sldChg chg="addSp delSp modSp">
        <pc:chgData name="Élyse Bolduc" userId="ed6222db-4b41-4fc8-8cab-0923c08fa00f" providerId="ADAL" clId="{02D1A3D2-5F1C-4065-B266-CCBB284215A1}" dt="2021-01-06T21:05:47.985" v="74" actId="20577"/>
        <pc:sldMkLst>
          <pc:docMk/>
          <pc:sldMk cId="3681247136" sldId="347"/>
        </pc:sldMkLst>
        <pc:spChg chg="mod">
          <ac:chgData name="Élyse Bolduc" userId="ed6222db-4b41-4fc8-8cab-0923c08fa00f" providerId="ADAL" clId="{02D1A3D2-5F1C-4065-B266-CCBB284215A1}" dt="2021-01-06T21:05:47.985" v="74" actId="20577"/>
          <ac:spMkLst>
            <pc:docMk/>
            <pc:sldMk cId="3681247136" sldId="347"/>
            <ac:spMk id="2" creationId="{6DB1649D-C633-4BA3-83AC-8D9B16296D4D}"/>
          </ac:spMkLst>
        </pc:spChg>
        <pc:picChg chg="del">
          <ac:chgData name="Élyse Bolduc" userId="ed6222db-4b41-4fc8-8cab-0923c08fa00f" providerId="ADAL" clId="{02D1A3D2-5F1C-4065-B266-CCBB284215A1}" dt="2021-01-06T21:04:52.235" v="50" actId="478"/>
          <ac:picMkLst>
            <pc:docMk/>
            <pc:sldMk cId="3681247136" sldId="347"/>
            <ac:picMk id="5" creationId="{4FAB31AE-A1C5-41CC-9A49-63533C98470F}"/>
          </ac:picMkLst>
        </pc:picChg>
        <pc:picChg chg="add mod">
          <ac:chgData name="Élyse Bolduc" userId="ed6222db-4b41-4fc8-8cab-0923c08fa00f" providerId="ADAL" clId="{02D1A3D2-5F1C-4065-B266-CCBB284215A1}" dt="2021-01-06T21:05:39.340" v="67" actId="14100"/>
          <ac:picMkLst>
            <pc:docMk/>
            <pc:sldMk cId="3681247136" sldId="347"/>
            <ac:picMk id="6" creationId="{143B9806-742A-4D62-A1E4-EAB8FB0A3899}"/>
          </ac:picMkLst>
        </pc:picChg>
      </pc:sldChg>
      <pc:sldChg chg="addSp modSp">
        <pc:chgData name="Élyse Bolduc" userId="ed6222db-4b41-4fc8-8cab-0923c08fa00f" providerId="ADAL" clId="{02D1A3D2-5F1C-4065-B266-CCBB284215A1}" dt="2021-01-07T21:04:33.825" v="4336"/>
        <pc:sldMkLst>
          <pc:docMk/>
          <pc:sldMk cId="3822726029" sldId="353"/>
        </pc:sldMkLst>
        <pc:spChg chg="mod">
          <ac:chgData name="Élyse Bolduc" userId="ed6222db-4b41-4fc8-8cab-0923c08fa00f" providerId="ADAL" clId="{02D1A3D2-5F1C-4065-B266-CCBB284215A1}" dt="2021-01-07T21:04:33.825" v="4336"/>
          <ac:spMkLst>
            <pc:docMk/>
            <pc:sldMk cId="3822726029" sldId="353"/>
            <ac:spMk id="2" creationId="{6DB1649D-C633-4BA3-83AC-8D9B16296D4D}"/>
          </ac:spMkLst>
        </pc:spChg>
        <pc:spChg chg="mod">
          <ac:chgData name="Élyse Bolduc" userId="ed6222db-4b41-4fc8-8cab-0923c08fa00f" providerId="ADAL" clId="{02D1A3D2-5F1C-4065-B266-CCBB284215A1}" dt="2021-01-07T20:00:49.831" v="3790" actId="108"/>
          <ac:spMkLst>
            <pc:docMk/>
            <pc:sldMk cId="3822726029" sldId="353"/>
            <ac:spMk id="8" creationId="{F65B4CA6-74C8-4DAC-9595-1009778FFC39}"/>
          </ac:spMkLst>
        </pc:spChg>
        <pc:picChg chg="mod">
          <ac:chgData name="Élyse Bolduc" userId="ed6222db-4b41-4fc8-8cab-0923c08fa00f" providerId="ADAL" clId="{02D1A3D2-5F1C-4065-B266-CCBB284215A1}" dt="2021-01-07T20:00:43.728" v="3789" actId="1076"/>
          <ac:picMkLst>
            <pc:docMk/>
            <pc:sldMk cId="3822726029" sldId="353"/>
            <ac:picMk id="4" creationId="{28840CDA-89B1-4C46-9752-8993DAEFF3D7}"/>
          </ac:picMkLst>
        </pc:picChg>
        <pc:picChg chg="mod">
          <ac:chgData name="Élyse Bolduc" userId="ed6222db-4b41-4fc8-8cab-0923c08fa00f" providerId="ADAL" clId="{02D1A3D2-5F1C-4065-B266-CCBB284215A1}" dt="2021-01-07T20:01:36.161" v="3801" actId="1036"/>
          <ac:picMkLst>
            <pc:docMk/>
            <pc:sldMk cId="3822726029" sldId="353"/>
            <ac:picMk id="5" creationId="{25EBD721-B6BD-45EC-8C7E-50D4CA4DD1EC}"/>
          </ac:picMkLst>
        </pc:picChg>
        <pc:picChg chg="add mod">
          <ac:chgData name="Élyse Bolduc" userId="ed6222db-4b41-4fc8-8cab-0923c08fa00f" providerId="ADAL" clId="{02D1A3D2-5F1C-4065-B266-CCBB284215A1}" dt="2021-01-07T20:01:40.918" v="3802" actId="1076"/>
          <ac:picMkLst>
            <pc:docMk/>
            <pc:sldMk cId="3822726029" sldId="353"/>
            <ac:picMk id="11" creationId="{54ACB5DF-0398-42AE-8212-3F52AB1F611F}"/>
          </ac:picMkLst>
        </pc:picChg>
      </pc:sldChg>
      <pc:sldChg chg="modSp delCm">
        <pc:chgData name="Élyse Bolduc" userId="ed6222db-4b41-4fc8-8cab-0923c08fa00f" providerId="ADAL" clId="{02D1A3D2-5F1C-4065-B266-CCBB284215A1}" dt="2021-01-14T20:08:48.794" v="4416" actId="1592"/>
        <pc:sldMkLst>
          <pc:docMk/>
          <pc:sldMk cId="2127602502" sldId="354"/>
        </pc:sldMkLst>
        <pc:spChg chg="mod">
          <ac:chgData name="Élyse Bolduc" userId="ed6222db-4b41-4fc8-8cab-0923c08fa00f" providerId="ADAL" clId="{02D1A3D2-5F1C-4065-B266-CCBB284215A1}" dt="2021-01-14T20:08:38.777" v="4414" actId="20577"/>
          <ac:spMkLst>
            <pc:docMk/>
            <pc:sldMk cId="2127602502" sldId="354"/>
            <ac:spMk id="2" creationId="{6DB1649D-C633-4BA3-83AC-8D9B16296D4D}"/>
          </ac:spMkLst>
        </pc:spChg>
      </pc:sldChg>
      <pc:sldChg chg="del">
        <pc:chgData name="Élyse Bolduc" userId="ed6222db-4b41-4fc8-8cab-0923c08fa00f" providerId="ADAL" clId="{02D1A3D2-5F1C-4065-B266-CCBB284215A1}" dt="2021-01-07T19:56:45.705" v="3641" actId="2696"/>
        <pc:sldMkLst>
          <pc:docMk/>
          <pc:sldMk cId="3267191356" sldId="361"/>
        </pc:sldMkLst>
      </pc:sldChg>
      <pc:sldChg chg="del">
        <pc:chgData name="Élyse Bolduc" userId="ed6222db-4b41-4fc8-8cab-0923c08fa00f" providerId="ADAL" clId="{02D1A3D2-5F1C-4065-B266-CCBB284215A1}" dt="2021-01-07T20:56:56.338" v="4335" actId="2696"/>
        <pc:sldMkLst>
          <pc:docMk/>
          <pc:sldMk cId="3385964" sldId="362"/>
        </pc:sldMkLst>
      </pc:sldChg>
      <pc:sldChg chg="modSp delCm">
        <pc:chgData name="Élyse Bolduc" userId="ed6222db-4b41-4fc8-8cab-0923c08fa00f" providerId="ADAL" clId="{02D1A3D2-5F1C-4065-B266-CCBB284215A1}" dt="2021-01-14T20:07:04.688" v="4345" actId="1592"/>
        <pc:sldMkLst>
          <pc:docMk/>
          <pc:sldMk cId="330943141" sldId="363"/>
        </pc:sldMkLst>
        <pc:spChg chg="mod">
          <ac:chgData name="Élyse Bolduc" userId="ed6222db-4b41-4fc8-8cab-0923c08fa00f" providerId="ADAL" clId="{02D1A3D2-5F1C-4065-B266-CCBB284215A1}" dt="2021-01-14T20:06:54.398" v="4344"/>
          <ac:spMkLst>
            <pc:docMk/>
            <pc:sldMk cId="330943141" sldId="363"/>
            <ac:spMk id="2" creationId="{6DB1649D-C633-4BA3-83AC-8D9B16296D4D}"/>
          </ac:spMkLst>
        </pc:spChg>
        <pc:spChg chg="mod">
          <ac:chgData name="Élyse Bolduc" userId="ed6222db-4b41-4fc8-8cab-0923c08fa00f" providerId="ADAL" clId="{02D1A3D2-5F1C-4065-B266-CCBB284215A1}" dt="2021-01-07T16:43:16.802" v="2477" actId="20577"/>
          <ac:spMkLst>
            <pc:docMk/>
            <pc:sldMk cId="330943141" sldId="363"/>
            <ac:spMk id="4" creationId="{E5C8CF6D-CFEE-4C93-91B2-B7897CC61645}"/>
          </ac:spMkLst>
        </pc:spChg>
      </pc:sldChg>
      <pc:sldChg chg="del">
        <pc:chgData name="Élyse Bolduc" userId="ed6222db-4b41-4fc8-8cab-0923c08fa00f" providerId="ADAL" clId="{02D1A3D2-5F1C-4065-B266-CCBB284215A1}" dt="2021-01-07T19:57:10.301" v="3645" actId="2696"/>
        <pc:sldMkLst>
          <pc:docMk/>
          <pc:sldMk cId="3941693210" sldId="364"/>
        </pc:sldMkLst>
      </pc:sldChg>
      <pc:sldChg chg="modSp del">
        <pc:chgData name="Élyse Bolduc" userId="ed6222db-4b41-4fc8-8cab-0923c08fa00f" providerId="ADAL" clId="{02D1A3D2-5F1C-4065-B266-CCBB284215A1}" dt="2021-01-07T19:56:40.618" v="3640" actId="2696"/>
        <pc:sldMkLst>
          <pc:docMk/>
          <pc:sldMk cId="3007004836" sldId="365"/>
        </pc:sldMkLst>
        <pc:spChg chg="mod">
          <ac:chgData name="Élyse Bolduc" userId="ed6222db-4b41-4fc8-8cab-0923c08fa00f" providerId="ADAL" clId="{02D1A3D2-5F1C-4065-B266-CCBB284215A1}" dt="2021-01-07T16:19:48.326" v="1596" actId="20577"/>
          <ac:spMkLst>
            <pc:docMk/>
            <pc:sldMk cId="3007004836" sldId="365"/>
            <ac:spMk id="2" creationId="{6DB1649D-C633-4BA3-83AC-8D9B16296D4D}"/>
          </ac:spMkLst>
        </pc:spChg>
      </pc:sldChg>
      <pc:sldChg chg="del">
        <pc:chgData name="Élyse Bolduc" userId="ed6222db-4b41-4fc8-8cab-0923c08fa00f" providerId="ADAL" clId="{02D1A3D2-5F1C-4065-B266-CCBB284215A1}" dt="2021-01-07T19:56:52.821" v="3642" actId="2696"/>
        <pc:sldMkLst>
          <pc:docMk/>
          <pc:sldMk cId="3590945737" sldId="366"/>
        </pc:sldMkLst>
      </pc:sldChg>
      <pc:sldChg chg="del">
        <pc:chgData name="Élyse Bolduc" userId="ed6222db-4b41-4fc8-8cab-0923c08fa00f" providerId="ADAL" clId="{02D1A3D2-5F1C-4065-B266-CCBB284215A1}" dt="2021-01-07T19:56:59.800" v="3643" actId="2696"/>
        <pc:sldMkLst>
          <pc:docMk/>
          <pc:sldMk cId="2964788768" sldId="367"/>
        </pc:sldMkLst>
      </pc:sldChg>
      <pc:sldChg chg="del">
        <pc:chgData name="Élyse Bolduc" userId="ed6222db-4b41-4fc8-8cab-0923c08fa00f" providerId="ADAL" clId="{02D1A3D2-5F1C-4065-B266-CCBB284215A1}" dt="2021-01-07T19:57:05.913" v="3644" actId="2696"/>
        <pc:sldMkLst>
          <pc:docMk/>
          <pc:sldMk cId="857805497" sldId="368"/>
        </pc:sldMkLst>
      </pc:sldChg>
      <pc:sldChg chg="del">
        <pc:chgData name="Élyse Bolduc" userId="ed6222db-4b41-4fc8-8cab-0923c08fa00f" providerId="ADAL" clId="{02D1A3D2-5F1C-4065-B266-CCBB284215A1}" dt="2021-01-07T19:57:15.805" v="3646" actId="2696"/>
        <pc:sldMkLst>
          <pc:docMk/>
          <pc:sldMk cId="947057482" sldId="369"/>
        </pc:sldMkLst>
      </pc:sldChg>
      <pc:sldChg chg="addSp delSp modSp add">
        <pc:chgData name="Élyse Bolduc" userId="ed6222db-4b41-4fc8-8cab-0923c08fa00f" providerId="ADAL" clId="{02D1A3D2-5F1C-4065-B266-CCBB284215A1}" dt="2021-01-14T20:09:08.194" v="4419"/>
        <pc:sldMkLst>
          <pc:docMk/>
          <pc:sldMk cId="831112927" sldId="370"/>
        </pc:sldMkLst>
        <pc:spChg chg="mod">
          <ac:chgData name="Élyse Bolduc" userId="ed6222db-4b41-4fc8-8cab-0923c08fa00f" providerId="ADAL" clId="{02D1A3D2-5F1C-4065-B266-CCBB284215A1}" dt="2021-01-07T16:21:23.402" v="1660" actId="20577"/>
          <ac:spMkLst>
            <pc:docMk/>
            <pc:sldMk cId="831112927" sldId="370"/>
            <ac:spMk id="2" creationId="{6DB1649D-C633-4BA3-83AC-8D9B16296D4D}"/>
          </ac:spMkLst>
        </pc:spChg>
        <pc:spChg chg="add mod">
          <ac:chgData name="Élyse Bolduc" userId="ed6222db-4b41-4fc8-8cab-0923c08fa00f" providerId="ADAL" clId="{02D1A3D2-5F1C-4065-B266-CCBB284215A1}" dt="2021-01-14T20:09:08.194" v="4419"/>
          <ac:spMkLst>
            <pc:docMk/>
            <pc:sldMk cId="831112927" sldId="370"/>
            <ac:spMk id="3" creationId="{9F076A8E-019E-4AF4-A1E8-9C88AED0185A}"/>
          </ac:spMkLst>
        </pc:spChg>
        <pc:picChg chg="add del">
          <ac:chgData name="Élyse Bolduc" userId="ed6222db-4b41-4fc8-8cab-0923c08fa00f" providerId="ADAL" clId="{02D1A3D2-5F1C-4065-B266-CCBB284215A1}" dt="2021-01-07T16:21:32.383" v="1661" actId="478"/>
          <ac:picMkLst>
            <pc:docMk/>
            <pc:sldMk cId="831112927" sldId="370"/>
            <ac:picMk id="4" creationId="{71A6FFF8-91F1-4290-8BCD-5A9EA9A7E46B}"/>
          </ac:picMkLst>
        </pc:picChg>
      </pc:sldChg>
      <pc:sldChg chg="addSp delSp modSp add delCm">
        <pc:chgData name="Élyse Bolduc" userId="ed6222db-4b41-4fc8-8cab-0923c08fa00f" providerId="ADAL" clId="{02D1A3D2-5F1C-4065-B266-CCBB284215A1}" dt="2021-01-14T20:20:44.191" v="4542" actId="1592"/>
        <pc:sldMkLst>
          <pc:docMk/>
          <pc:sldMk cId="2542616404" sldId="371"/>
        </pc:sldMkLst>
        <pc:spChg chg="mod">
          <ac:chgData name="Élyse Bolduc" userId="ed6222db-4b41-4fc8-8cab-0923c08fa00f" providerId="ADAL" clId="{02D1A3D2-5F1C-4065-B266-CCBB284215A1}" dt="2021-01-07T16:43:52.403" v="2539" actId="20577"/>
          <ac:spMkLst>
            <pc:docMk/>
            <pc:sldMk cId="2542616404" sldId="371"/>
            <ac:spMk id="2" creationId="{6DB1649D-C633-4BA3-83AC-8D9B16296D4D}"/>
          </ac:spMkLst>
        </pc:spChg>
        <pc:spChg chg="mod">
          <ac:chgData name="Élyse Bolduc" userId="ed6222db-4b41-4fc8-8cab-0923c08fa00f" providerId="ADAL" clId="{02D1A3D2-5F1C-4065-B266-CCBB284215A1}" dt="2021-01-14T20:18:53.205" v="4512" actId="20577"/>
          <ac:spMkLst>
            <pc:docMk/>
            <pc:sldMk cId="2542616404" sldId="371"/>
            <ac:spMk id="3" creationId="{9F076A8E-019E-4AF4-A1E8-9C88AED0185A}"/>
          </ac:spMkLst>
        </pc:spChg>
        <pc:spChg chg="add mod">
          <ac:chgData name="Élyse Bolduc" userId="ed6222db-4b41-4fc8-8cab-0923c08fa00f" providerId="ADAL" clId="{02D1A3D2-5F1C-4065-B266-CCBB284215A1}" dt="2021-01-14T20:19:33.661" v="4541" actId="20577"/>
          <ac:spMkLst>
            <pc:docMk/>
            <pc:sldMk cId="2542616404" sldId="371"/>
            <ac:spMk id="5" creationId="{749EED9D-5A56-43A5-9229-199B4F42073D}"/>
          </ac:spMkLst>
        </pc:spChg>
        <pc:picChg chg="del">
          <ac:chgData name="Élyse Bolduc" userId="ed6222db-4b41-4fc8-8cab-0923c08fa00f" providerId="ADAL" clId="{02D1A3D2-5F1C-4065-B266-CCBB284215A1}" dt="2021-01-07T16:29:34.584" v="2158" actId="478"/>
          <ac:picMkLst>
            <pc:docMk/>
            <pc:sldMk cId="2542616404" sldId="371"/>
            <ac:picMk id="4" creationId="{71A6FFF8-91F1-4290-8BCD-5A9EA9A7E46B}"/>
          </ac:picMkLst>
        </pc:picChg>
        <pc:picChg chg="add del mod">
          <ac:chgData name="Élyse Bolduc" userId="ed6222db-4b41-4fc8-8cab-0923c08fa00f" providerId="ADAL" clId="{02D1A3D2-5F1C-4065-B266-CCBB284215A1}" dt="2021-01-07T19:38:49.995" v="3341" actId="478"/>
          <ac:picMkLst>
            <pc:docMk/>
            <pc:sldMk cId="2542616404" sldId="371"/>
            <ac:picMk id="7" creationId="{FF349CED-2713-4D05-9DB0-B8FE2934A20D}"/>
          </ac:picMkLst>
        </pc:picChg>
        <pc:picChg chg="add mod">
          <ac:chgData name="Élyse Bolduc" userId="ed6222db-4b41-4fc8-8cab-0923c08fa00f" providerId="ADAL" clId="{02D1A3D2-5F1C-4065-B266-CCBB284215A1}" dt="2021-01-07T19:39:28.354" v="3359" actId="1076"/>
          <ac:picMkLst>
            <pc:docMk/>
            <pc:sldMk cId="2542616404" sldId="371"/>
            <ac:picMk id="9" creationId="{D8B3322B-3610-4B98-9E43-633AF89590A8}"/>
          </ac:picMkLst>
        </pc:picChg>
      </pc:sldChg>
      <pc:sldChg chg="addSp delSp modSp add ord addCm delCm">
        <pc:chgData name="Élyse Bolduc" userId="ed6222db-4b41-4fc8-8cab-0923c08fa00f" providerId="ADAL" clId="{02D1A3D2-5F1C-4065-B266-CCBB284215A1}" dt="2021-01-15T18:47:31.081" v="5812" actId="20577"/>
        <pc:sldMkLst>
          <pc:docMk/>
          <pc:sldMk cId="3408276268" sldId="372"/>
        </pc:sldMkLst>
        <pc:spChg chg="mod">
          <ac:chgData name="Élyse Bolduc" userId="ed6222db-4b41-4fc8-8cab-0923c08fa00f" providerId="ADAL" clId="{02D1A3D2-5F1C-4065-B266-CCBB284215A1}" dt="2021-01-15T15:47:14.828" v="4847" actId="13926"/>
          <ac:spMkLst>
            <pc:docMk/>
            <pc:sldMk cId="3408276268" sldId="372"/>
            <ac:spMk id="2" creationId="{6DB1649D-C633-4BA3-83AC-8D9B16296D4D}"/>
          </ac:spMkLst>
        </pc:spChg>
        <pc:spChg chg="mod">
          <ac:chgData name="Élyse Bolduc" userId="ed6222db-4b41-4fc8-8cab-0923c08fa00f" providerId="ADAL" clId="{02D1A3D2-5F1C-4065-B266-CCBB284215A1}" dt="2021-01-15T18:46:53.656" v="5759" actId="20577"/>
          <ac:spMkLst>
            <pc:docMk/>
            <pc:sldMk cId="3408276268" sldId="372"/>
            <ac:spMk id="3" creationId="{9F076A8E-019E-4AF4-A1E8-9C88AED0185A}"/>
          </ac:spMkLst>
        </pc:spChg>
        <pc:spChg chg="add mod">
          <ac:chgData name="Élyse Bolduc" userId="ed6222db-4b41-4fc8-8cab-0923c08fa00f" providerId="ADAL" clId="{02D1A3D2-5F1C-4065-B266-CCBB284215A1}" dt="2021-01-15T18:47:31.081" v="5812" actId="20577"/>
          <ac:spMkLst>
            <pc:docMk/>
            <pc:sldMk cId="3408276268" sldId="372"/>
            <ac:spMk id="5" creationId="{7C585D8C-5519-4482-A22B-59C5CC9E46E1}"/>
          </ac:spMkLst>
        </pc:spChg>
        <pc:picChg chg="del">
          <ac:chgData name="Élyse Bolduc" userId="ed6222db-4b41-4fc8-8cab-0923c08fa00f" providerId="ADAL" clId="{02D1A3D2-5F1C-4065-B266-CCBB284215A1}" dt="2021-01-14T20:21:51.268" v="4548" actId="478"/>
          <ac:picMkLst>
            <pc:docMk/>
            <pc:sldMk cId="3408276268" sldId="372"/>
            <ac:picMk id="4" creationId="{71A6FFF8-91F1-4290-8BCD-5A9EA9A7E46B}"/>
          </ac:picMkLst>
        </pc:picChg>
        <pc:picChg chg="add del">
          <ac:chgData name="Élyse Bolduc" userId="ed6222db-4b41-4fc8-8cab-0923c08fa00f" providerId="ADAL" clId="{02D1A3D2-5F1C-4065-B266-CCBB284215A1}" dt="2021-01-15T18:41:28.775" v="5364"/>
          <ac:picMkLst>
            <pc:docMk/>
            <pc:sldMk cId="3408276268" sldId="372"/>
            <ac:picMk id="6" creationId="{4C826E98-B711-4139-B262-0757F2302D3E}"/>
          </ac:picMkLst>
        </pc:picChg>
      </pc:sldChg>
      <pc:sldChg chg="addSp delSp modSp add delCm">
        <pc:chgData name="Élyse Bolduc" userId="ed6222db-4b41-4fc8-8cab-0923c08fa00f" providerId="ADAL" clId="{02D1A3D2-5F1C-4065-B266-CCBB284215A1}" dt="2021-01-14T20:21:29.154" v="4547" actId="1592"/>
        <pc:sldMkLst>
          <pc:docMk/>
          <pc:sldMk cId="3859693314" sldId="373"/>
        </pc:sldMkLst>
        <pc:spChg chg="mod">
          <ac:chgData name="Élyse Bolduc" userId="ed6222db-4b41-4fc8-8cab-0923c08fa00f" providerId="ADAL" clId="{02D1A3D2-5F1C-4065-B266-CCBB284215A1}" dt="2021-01-07T20:54:13.240" v="4322" actId="20577"/>
          <ac:spMkLst>
            <pc:docMk/>
            <pc:sldMk cId="3859693314" sldId="373"/>
            <ac:spMk id="2" creationId="{6DB1649D-C633-4BA3-83AC-8D9B16296D4D}"/>
          </ac:spMkLst>
        </pc:spChg>
        <pc:spChg chg="del">
          <ac:chgData name="Élyse Bolduc" userId="ed6222db-4b41-4fc8-8cab-0923c08fa00f" providerId="ADAL" clId="{02D1A3D2-5F1C-4065-B266-CCBB284215A1}" dt="2021-01-07T20:04:03.629" v="3805" actId="478"/>
          <ac:spMkLst>
            <pc:docMk/>
            <pc:sldMk cId="3859693314" sldId="373"/>
            <ac:spMk id="3" creationId="{9F076A8E-019E-4AF4-A1E8-9C88AED0185A}"/>
          </ac:spMkLst>
        </pc:spChg>
        <pc:spChg chg="del">
          <ac:chgData name="Élyse Bolduc" userId="ed6222db-4b41-4fc8-8cab-0923c08fa00f" providerId="ADAL" clId="{02D1A3D2-5F1C-4065-B266-CCBB284215A1}" dt="2021-01-07T20:04:07.542" v="3806" actId="478"/>
          <ac:spMkLst>
            <pc:docMk/>
            <pc:sldMk cId="3859693314" sldId="373"/>
            <ac:spMk id="5" creationId="{749EED9D-5A56-43A5-9229-199B4F42073D}"/>
          </ac:spMkLst>
        </pc:spChg>
        <pc:spChg chg="add mod">
          <ac:chgData name="Élyse Bolduc" userId="ed6222db-4b41-4fc8-8cab-0923c08fa00f" providerId="ADAL" clId="{02D1A3D2-5F1C-4065-B266-CCBB284215A1}" dt="2021-01-14T20:21:26.037" v="4546" actId="20577"/>
          <ac:spMkLst>
            <pc:docMk/>
            <pc:sldMk cId="3859693314" sldId="373"/>
            <ac:spMk id="10" creationId="{1EC525B9-5CB9-4578-9413-1C0AF4B6EAD0}"/>
          </ac:spMkLst>
        </pc:spChg>
        <pc:picChg chg="add del mod">
          <ac:chgData name="Élyse Bolduc" userId="ed6222db-4b41-4fc8-8cab-0923c08fa00f" providerId="ADAL" clId="{02D1A3D2-5F1C-4065-B266-CCBB284215A1}" dt="2021-01-07T20:53:37.995" v="4313"/>
          <ac:picMkLst>
            <pc:docMk/>
            <pc:sldMk cId="3859693314" sldId="373"/>
            <ac:picMk id="6" creationId="{9CB0B908-9927-4D41-B332-00A5680AF014}"/>
          </ac:picMkLst>
        </pc:picChg>
        <pc:picChg chg="add mod">
          <ac:chgData name="Élyse Bolduc" userId="ed6222db-4b41-4fc8-8cab-0923c08fa00f" providerId="ADAL" clId="{02D1A3D2-5F1C-4065-B266-CCBB284215A1}" dt="2021-01-07T20:54:32.940" v="4328" actId="1076"/>
          <ac:picMkLst>
            <pc:docMk/>
            <pc:sldMk cId="3859693314" sldId="373"/>
            <ac:picMk id="8" creationId="{14DCF23E-D089-4B61-84E5-62049B17579B}"/>
          </ac:picMkLst>
        </pc:picChg>
        <pc:picChg chg="del">
          <ac:chgData name="Élyse Bolduc" userId="ed6222db-4b41-4fc8-8cab-0923c08fa00f" providerId="ADAL" clId="{02D1A3D2-5F1C-4065-B266-CCBB284215A1}" dt="2021-01-07T20:49:39.170" v="4253" actId="478"/>
          <ac:picMkLst>
            <pc:docMk/>
            <pc:sldMk cId="3859693314" sldId="373"/>
            <ac:picMk id="9" creationId="{D8B3322B-3610-4B98-9E43-633AF89590A8}"/>
          </ac:picMkLst>
        </pc:picChg>
      </pc:sldChg>
      <pc:sldMasterChg chg="modSldLayout">
        <pc:chgData name="Élyse Bolduc" userId="ed6222db-4b41-4fc8-8cab-0923c08fa00f" providerId="ADAL" clId="{02D1A3D2-5F1C-4065-B266-CCBB284215A1}" dt="2021-01-06T20:49:19.253" v="49" actId="478"/>
        <pc:sldMasterMkLst>
          <pc:docMk/>
          <pc:sldMasterMk cId="0" sldId="2147483659"/>
        </pc:sldMasterMkLst>
        <pc:sldLayoutChg chg="addSp delSp modSp">
          <pc:chgData name="Élyse Bolduc" userId="ed6222db-4b41-4fc8-8cab-0923c08fa00f" providerId="ADAL" clId="{02D1A3D2-5F1C-4065-B266-CCBB284215A1}" dt="2021-01-06T20:49:19.253" v="49" actId="478"/>
          <pc:sldLayoutMkLst>
            <pc:docMk/>
            <pc:sldMasterMk cId="0" sldId="2147483659"/>
            <pc:sldLayoutMk cId="3209820408" sldId="2147483662"/>
          </pc:sldLayoutMkLst>
          <pc:spChg chg="mod">
            <ac:chgData name="Élyse Bolduc" userId="ed6222db-4b41-4fc8-8cab-0923c08fa00f" providerId="ADAL" clId="{02D1A3D2-5F1C-4065-B266-CCBB284215A1}" dt="2021-01-06T20:48:38.793" v="36" actId="207"/>
            <ac:spMkLst>
              <pc:docMk/>
              <pc:sldMasterMk cId="0" sldId="2147483659"/>
              <pc:sldLayoutMk cId="3209820408" sldId="2147483662"/>
              <ac:spMk id="19" creationId="{D58D4ED3-DE69-4070-8275-A8E1F5E3853C}"/>
            </ac:spMkLst>
          </pc:spChg>
          <pc:spChg chg="mod">
            <ac:chgData name="Élyse Bolduc" userId="ed6222db-4b41-4fc8-8cab-0923c08fa00f" providerId="ADAL" clId="{02D1A3D2-5F1C-4065-B266-CCBB284215A1}" dt="2021-01-06T20:47:08.396" v="20" actId="20577"/>
            <ac:spMkLst>
              <pc:docMk/>
              <pc:sldMasterMk cId="0" sldId="2147483659"/>
              <pc:sldLayoutMk cId="3209820408" sldId="2147483662"/>
              <ac:spMk id="22" creationId="{6F9B2632-DEC0-4897-9E1E-6CD4C198AA9A}"/>
            </ac:spMkLst>
          </pc:spChg>
          <pc:picChg chg="add mod ord">
            <ac:chgData name="Élyse Bolduc" userId="ed6222db-4b41-4fc8-8cab-0923c08fa00f" providerId="ADAL" clId="{02D1A3D2-5F1C-4065-B266-CCBB284215A1}" dt="2021-01-06T20:49:17.363" v="48" actId="167"/>
            <ac:picMkLst>
              <pc:docMk/>
              <pc:sldMasterMk cId="0" sldId="2147483659"/>
              <pc:sldLayoutMk cId="3209820408" sldId="2147483662"/>
              <ac:picMk id="3" creationId="{9A03C64D-E8BB-4777-BF09-ABD407DADB8A}"/>
            </ac:picMkLst>
          </pc:picChg>
          <pc:picChg chg="add del ord">
            <ac:chgData name="Élyse Bolduc" userId="ed6222db-4b41-4fc8-8cab-0923c08fa00f" providerId="ADAL" clId="{02D1A3D2-5F1C-4065-B266-CCBB284215A1}" dt="2021-01-06T20:49:19.253" v="49" actId="478"/>
            <ac:picMkLst>
              <pc:docMk/>
              <pc:sldMasterMk cId="0" sldId="2147483659"/>
              <pc:sldLayoutMk cId="3209820408" sldId="2147483662"/>
              <ac:picMk id="4" creationId="{CD7582EF-44C8-4CAC-AEA1-E742F471468C}"/>
            </ac:picMkLst>
          </pc:picChg>
        </pc:sldLayoutChg>
      </pc:sldMasterChg>
    </pc:docChg>
  </pc:docChgLst>
  <pc:docChgLst>
    <pc:chgData name="Frédéric Nadeau" userId="S::fnadeau@electionsquebec.qc.ca::278842bb-fa2e-4c7c-b6be-057cb5f4c218" providerId="AD" clId="Web-{18F54C23-367A-3828-589B-24307246E463}"/>
    <pc:docChg chg="">
      <pc:chgData name="Frédéric Nadeau" userId="S::fnadeau@electionsquebec.qc.ca::278842bb-fa2e-4c7c-b6be-057cb5f4c218" providerId="AD" clId="Web-{18F54C23-367A-3828-589B-24307246E463}" dt="2021-01-13T19:56:20.093" v="6"/>
      <pc:docMkLst>
        <pc:docMk/>
      </pc:docMkLst>
      <pc:sldChg chg="addCm modCm">
        <pc:chgData name="Frédéric Nadeau" userId="S::fnadeau@electionsquebec.qc.ca::278842bb-fa2e-4c7c-b6be-057cb5f4c218" providerId="AD" clId="Web-{18F54C23-367A-3828-589B-24307246E463}" dt="2021-01-13T19:45:38.401" v="1"/>
        <pc:sldMkLst>
          <pc:docMk/>
          <pc:sldMk cId="2127602502" sldId="354"/>
        </pc:sldMkLst>
      </pc:sldChg>
      <pc:sldChg chg="addCm modCm">
        <pc:chgData name="Frédéric Nadeau" userId="S::fnadeau@electionsquebec.qc.ca::278842bb-fa2e-4c7c-b6be-057cb5f4c218" providerId="AD" clId="Web-{18F54C23-367A-3828-589B-24307246E463}" dt="2021-01-13T19:53:55.764" v="4"/>
        <pc:sldMkLst>
          <pc:docMk/>
          <pc:sldMk cId="3408276268" sldId="372"/>
        </pc:sldMkLst>
      </pc:sldChg>
      <pc:sldChg chg="addCm modCm">
        <pc:chgData name="Frédéric Nadeau" userId="S::fnadeau@electionsquebec.qc.ca::278842bb-fa2e-4c7c-b6be-057cb5f4c218" providerId="AD" clId="Web-{18F54C23-367A-3828-589B-24307246E463}" dt="2021-01-13T19:56:20.093" v="6"/>
        <pc:sldMkLst>
          <pc:docMk/>
          <pc:sldMk cId="3859693314" sldId="373"/>
        </pc:sldMkLst>
      </pc:sldChg>
    </pc:docChg>
  </pc:docChgLst>
  <pc:docChgLst>
    <pc:chgData name="Élaine Lajoie" userId="1ce40b26-d8b2-4248-b96e-5e08603a415b" providerId="ADAL" clId="{CE97BAA1-B623-42BD-B078-BDFDE691AFA2}"/>
    <pc:docChg chg="undo custSel modSld">
      <pc:chgData name="Élaine Lajoie" userId="1ce40b26-d8b2-4248-b96e-5e08603a415b" providerId="ADAL" clId="{CE97BAA1-B623-42BD-B078-BDFDE691AFA2}" dt="2021-01-18T20:22:58.223" v="612" actId="20577"/>
      <pc:docMkLst>
        <pc:docMk/>
      </pc:docMkLst>
      <pc:sldChg chg="modSp">
        <pc:chgData name="Élaine Lajoie" userId="1ce40b26-d8b2-4248-b96e-5e08603a415b" providerId="ADAL" clId="{CE97BAA1-B623-42BD-B078-BDFDE691AFA2}" dt="2021-01-18T20:15:01.764" v="463" actId="20577"/>
        <pc:sldMkLst>
          <pc:docMk/>
          <pc:sldMk cId="1053781828" sldId="274"/>
        </pc:sldMkLst>
        <pc:spChg chg="mod">
          <ac:chgData name="Élaine Lajoie" userId="1ce40b26-d8b2-4248-b96e-5e08603a415b" providerId="ADAL" clId="{CE97BAA1-B623-42BD-B078-BDFDE691AFA2}" dt="2021-01-18T20:15:01.728" v="462" actId="20577"/>
          <ac:spMkLst>
            <pc:docMk/>
            <pc:sldMk cId="1053781828" sldId="274"/>
            <ac:spMk id="2" creationId="{C59EF7A3-72F9-4AE7-ACAF-7FBBC4762389}"/>
          </ac:spMkLst>
        </pc:spChg>
        <pc:spChg chg="mod">
          <ac:chgData name="Élaine Lajoie" userId="1ce40b26-d8b2-4248-b96e-5e08603a415b" providerId="ADAL" clId="{CE97BAA1-B623-42BD-B078-BDFDE691AFA2}" dt="2021-01-18T20:15:01.764" v="463" actId="20577"/>
          <ac:spMkLst>
            <pc:docMk/>
            <pc:sldMk cId="1053781828" sldId="274"/>
            <ac:spMk id="3" creationId="{9E33D533-1801-4DA7-96EA-0FEF8643B23D}"/>
          </ac:spMkLst>
        </pc:spChg>
      </pc:sldChg>
      <pc:sldChg chg="modSp addCm modCm">
        <pc:chgData name="Élaine Lajoie" userId="1ce40b26-d8b2-4248-b96e-5e08603a415b" providerId="ADAL" clId="{CE97BAA1-B623-42BD-B078-BDFDE691AFA2}" dt="2021-01-18T20:05:06.296" v="30" actId="113"/>
        <pc:sldMkLst>
          <pc:docMk/>
          <pc:sldMk cId="3681247136" sldId="347"/>
        </pc:sldMkLst>
        <pc:spChg chg="mod">
          <ac:chgData name="Élaine Lajoie" userId="1ce40b26-d8b2-4248-b96e-5e08603a415b" providerId="ADAL" clId="{CE97BAA1-B623-42BD-B078-BDFDE691AFA2}" dt="2021-01-18T20:05:06.296" v="30" actId="113"/>
          <ac:spMkLst>
            <pc:docMk/>
            <pc:sldMk cId="3681247136" sldId="347"/>
            <ac:spMk id="2" creationId="{6DB1649D-C633-4BA3-83AC-8D9B16296D4D}"/>
          </ac:spMkLst>
        </pc:spChg>
      </pc:sldChg>
      <pc:sldChg chg="modSp">
        <pc:chgData name="Élaine Lajoie" userId="1ce40b26-d8b2-4248-b96e-5e08603a415b" providerId="ADAL" clId="{CE97BAA1-B623-42BD-B078-BDFDE691AFA2}" dt="2021-01-18T20:15:01.846" v="464" actId="20577"/>
        <pc:sldMkLst>
          <pc:docMk/>
          <pc:sldMk cId="3822726029" sldId="353"/>
        </pc:sldMkLst>
        <pc:spChg chg="mod">
          <ac:chgData name="Élaine Lajoie" userId="1ce40b26-d8b2-4248-b96e-5e08603a415b" providerId="ADAL" clId="{CE97BAA1-B623-42BD-B078-BDFDE691AFA2}" dt="2021-01-18T20:15:01.846" v="464" actId="20577"/>
          <ac:spMkLst>
            <pc:docMk/>
            <pc:sldMk cId="3822726029" sldId="353"/>
            <ac:spMk id="2" creationId="{6DB1649D-C633-4BA3-83AC-8D9B16296D4D}"/>
          </ac:spMkLst>
        </pc:spChg>
        <pc:spChg chg="mod">
          <ac:chgData name="Élaine Lajoie" userId="1ce40b26-d8b2-4248-b96e-5e08603a415b" providerId="ADAL" clId="{CE97BAA1-B623-42BD-B078-BDFDE691AFA2}" dt="2021-01-18T20:14:59.106" v="458" actId="20577"/>
          <ac:spMkLst>
            <pc:docMk/>
            <pc:sldMk cId="3822726029" sldId="353"/>
            <ac:spMk id="6" creationId="{5F38FD23-CFDB-4A52-8C4E-6B11C45E0548}"/>
          </ac:spMkLst>
        </pc:spChg>
        <pc:spChg chg="mod">
          <ac:chgData name="Élaine Lajoie" userId="1ce40b26-d8b2-4248-b96e-5e08603a415b" providerId="ADAL" clId="{CE97BAA1-B623-42BD-B078-BDFDE691AFA2}" dt="2021-01-18T20:14:59.152" v="459" actId="20577"/>
          <ac:spMkLst>
            <pc:docMk/>
            <pc:sldMk cId="3822726029" sldId="353"/>
            <ac:spMk id="7" creationId="{6DCD3B32-E77B-4B36-8701-FF328CA6ED0B}"/>
          </ac:spMkLst>
        </pc:spChg>
        <pc:spChg chg="mod">
          <ac:chgData name="Élaine Lajoie" userId="1ce40b26-d8b2-4248-b96e-5e08603a415b" providerId="ADAL" clId="{CE97BAA1-B623-42BD-B078-BDFDE691AFA2}" dt="2021-01-18T20:14:59.204" v="460" actId="20577"/>
          <ac:spMkLst>
            <pc:docMk/>
            <pc:sldMk cId="3822726029" sldId="353"/>
            <ac:spMk id="8" creationId="{F65B4CA6-74C8-4DAC-9595-1009778FFC39}"/>
          </ac:spMkLst>
        </pc:spChg>
      </pc:sldChg>
      <pc:sldChg chg="modSp">
        <pc:chgData name="Élaine Lajoie" userId="1ce40b26-d8b2-4248-b96e-5e08603a415b" providerId="ADAL" clId="{CE97BAA1-B623-42BD-B078-BDFDE691AFA2}" dt="2021-01-18T20:07:16.512" v="158" actId="6549"/>
        <pc:sldMkLst>
          <pc:docMk/>
          <pc:sldMk cId="2127602502" sldId="354"/>
        </pc:sldMkLst>
        <pc:spChg chg="mod">
          <ac:chgData name="Élaine Lajoie" userId="1ce40b26-d8b2-4248-b96e-5e08603a415b" providerId="ADAL" clId="{CE97BAA1-B623-42BD-B078-BDFDE691AFA2}" dt="2021-01-18T20:07:16.512" v="158" actId="6549"/>
          <ac:spMkLst>
            <pc:docMk/>
            <pc:sldMk cId="2127602502" sldId="354"/>
            <ac:spMk id="2" creationId="{6DB1649D-C633-4BA3-83AC-8D9B16296D4D}"/>
          </ac:spMkLst>
        </pc:spChg>
      </pc:sldChg>
      <pc:sldChg chg="modSp">
        <pc:chgData name="Élaine Lajoie" userId="1ce40b26-d8b2-4248-b96e-5e08603a415b" providerId="ADAL" clId="{CE97BAA1-B623-42BD-B078-BDFDE691AFA2}" dt="2021-01-18T20:15:40.536" v="484" actId="6549"/>
        <pc:sldMkLst>
          <pc:docMk/>
          <pc:sldMk cId="330943141" sldId="363"/>
        </pc:sldMkLst>
        <pc:spChg chg="mod">
          <ac:chgData name="Élaine Lajoie" userId="1ce40b26-d8b2-4248-b96e-5e08603a415b" providerId="ADAL" clId="{CE97BAA1-B623-42BD-B078-BDFDE691AFA2}" dt="2021-01-18T20:15:40.536" v="484" actId="6549"/>
          <ac:spMkLst>
            <pc:docMk/>
            <pc:sldMk cId="330943141" sldId="363"/>
            <ac:spMk id="2" creationId="{6DB1649D-C633-4BA3-83AC-8D9B16296D4D}"/>
          </ac:spMkLst>
        </pc:spChg>
        <pc:spChg chg="mod">
          <ac:chgData name="Élaine Lajoie" userId="1ce40b26-d8b2-4248-b96e-5e08603a415b" providerId="ADAL" clId="{CE97BAA1-B623-42BD-B078-BDFDE691AFA2}" dt="2021-01-18T20:05:32.577" v="43" actId="6549"/>
          <ac:spMkLst>
            <pc:docMk/>
            <pc:sldMk cId="330943141" sldId="363"/>
            <ac:spMk id="4" creationId="{E5C8CF6D-CFEE-4C93-91B2-B7897CC61645}"/>
          </ac:spMkLst>
        </pc:spChg>
      </pc:sldChg>
      <pc:sldChg chg="modSp">
        <pc:chgData name="Élaine Lajoie" userId="1ce40b26-d8b2-4248-b96e-5e08603a415b" providerId="ADAL" clId="{CE97BAA1-B623-42BD-B078-BDFDE691AFA2}" dt="2021-01-18T20:16:44.124" v="538" actId="6549"/>
        <pc:sldMkLst>
          <pc:docMk/>
          <pc:sldMk cId="831112927" sldId="370"/>
        </pc:sldMkLst>
        <pc:spChg chg="mod">
          <ac:chgData name="Élaine Lajoie" userId="1ce40b26-d8b2-4248-b96e-5e08603a415b" providerId="ADAL" clId="{CE97BAA1-B623-42BD-B078-BDFDE691AFA2}" dt="2021-01-18T20:16:44.124" v="538" actId="6549"/>
          <ac:spMkLst>
            <pc:docMk/>
            <pc:sldMk cId="831112927" sldId="370"/>
            <ac:spMk id="3" creationId="{9F076A8E-019E-4AF4-A1E8-9C88AED0185A}"/>
          </ac:spMkLst>
        </pc:spChg>
      </pc:sldChg>
      <pc:sldChg chg="modSp">
        <pc:chgData name="Élaine Lajoie" userId="1ce40b26-d8b2-4248-b96e-5e08603a415b" providerId="ADAL" clId="{CE97BAA1-B623-42BD-B078-BDFDE691AFA2}" dt="2021-01-18T20:22:58.223" v="612" actId="20577"/>
        <pc:sldMkLst>
          <pc:docMk/>
          <pc:sldMk cId="2542616404" sldId="371"/>
        </pc:sldMkLst>
        <pc:spChg chg="mod">
          <ac:chgData name="Élaine Lajoie" userId="1ce40b26-d8b2-4248-b96e-5e08603a415b" providerId="ADAL" clId="{CE97BAA1-B623-42BD-B078-BDFDE691AFA2}" dt="2021-01-18T20:11:31.615" v="356" actId="6549"/>
          <ac:spMkLst>
            <pc:docMk/>
            <pc:sldMk cId="2542616404" sldId="371"/>
            <ac:spMk id="3" creationId="{9F076A8E-019E-4AF4-A1E8-9C88AED0185A}"/>
          </ac:spMkLst>
        </pc:spChg>
        <pc:spChg chg="mod">
          <ac:chgData name="Élaine Lajoie" userId="1ce40b26-d8b2-4248-b96e-5e08603a415b" providerId="ADAL" clId="{CE97BAA1-B623-42BD-B078-BDFDE691AFA2}" dt="2021-01-18T20:22:58.223" v="612" actId="20577"/>
          <ac:spMkLst>
            <pc:docMk/>
            <pc:sldMk cId="2542616404" sldId="371"/>
            <ac:spMk id="5" creationId="{749EED9D-5A56-43A5-9229-199B4F42073D}"/>
          </ac:spMkLst>
        </pc:spChg>
      </pc:sldChg>
      <pc:sldChg chg="addSp delSp modSp">
        <pc:chgData name="Élaine Lajoie" userId="1ce40b26-d8b2-4248-b96e-5e08603a415b" providerId="ADAL" clId="{CE97BAA1-B623-42BD-B078-BDFDE691AFA2}" dt="2021-01-18T20:20:42.670" v="590" actId="20577"/>
        <pc:sldMkLst>
          <pc:docMk/>
          <pc:sldMk cId="3408276268" sldId="372"/>
        </pc:sldMkLst>
        <pc:spChg chg="mod">
          <ac:chgData name="Élaine Lajoie" userId="1ce40b26-d8b2-4248-b96e-5e08603a415b" providerId="ADAL" clId="{CE97BAA1-B623-42BD-B078-BDFDE691AFA2}" dt="2021-01-18T20:20:42.670" v="590" actId="20577"/>
          <ac:spMkLst>
            <pc:docMk/>
            <pc:sldMk cId="3408276268" sldId="372"/>
            <ac:spMk id="3" creationId="{9F076A8E-019E-4AF4-A1E8-9C88AED0185A}"/>
          </ac:spMkLst>
        </pc:spChg>
        <pc:spChg chg="add mod">
          <ac:chgData name="Élaine Lajoie" userId="1ce40b26-d8b2-4248-b96e-5e08603a415b" providerId="ADAL" clId="{CE97BAA1-B623-42BD-B078-BDFDE691AFA2}" dt="2021-01-18T20:19:39.220" v="584" actId="20578"/>
          <ac:spMkLst>
            <pc:docMk/>
            <pc:sldMk cId="3408276268" sldId="372"/>
            <ac:spMk id="4" creationId="{A397EF65-A734-49B9-9AFE-55C4B4D58440}"/>
          </ac:spMkLst>
        </pc:spChg>
        <pc:spChg chg="mod">
          <ac:chgData name="Élaine Lajoie" userId="1ce40b26-d8b2-4248-b96e-5e08603a415b" providerId="ADAL" clId="{CE97BAA1-B623-42BD-B078-BDFDE691AFA2}" dt="2021-01-18T20:18:20.563" v="558"/>
          <ac:spMkLst>
            <pc:docMk/>
            <pc:sldMk cId="3408276268" sldId="372"/>
            <ac:spMk id="5" creationId="{7C585D8C-5519-4482-A22B-59C5CC9E46E1}"/>
          </ac:spMkLst>
        </pc:spChg>
        <pc:spChg chg="add del">
          <ac:chgData name="Élaine Lajoie" userId="1ce40b26-d8b2-4248-b96e-5e08603a415b" providerId="ADAL" clId="{CE97BAA1-B623-42BD-B078-BDFDE691AFA2}" dt="2021-01-18T20:18:09.368" v="557"/>
          <ac:spMkLst>
            <pc:docMk/>
            <pc:sldMk cId="3408276268" sldId="372"/>
            <ac:spMk id="6" creationId="{D75F1484-B7A6-4D6E-851C-FA1B5558DC3E}"/>
          </ac:spMkLst>
        </pc:spChg>
      </pc:sldChg>
      <pc:sldChg chg="modSp">
        <pc:chgData name="Élaine Lajoie" userId="1ce40b26-d8b2-4248-b96e-5e08603a415b" providerId="ADAL" clId="{CE97BAA1-B623-42BD-B078-BDFDE691AFA2}" dt="2021-01-18T20:13:23.198" v="454" actId="6549"/>
        <pc:sldMkLst>
          <pc:docMk/>
          <pc:sldMk cId="3859693314" sldId="373"/>
        </pc:sldMkLst>
        <pc:spChg chg="mod">
          <ac:chgData name="Élaine Lajoie" userId="1ce40b26-d8b2-4248-b96e-5e08603a415b" providerId="ADAL" clId="{CE97BAA1-B623-42BD-B078-BDFDE691AFA2}" dt="2021-01-18T20:12:56.351" v="420" actId="20577"/>
          <ac:spMkLst>
            <pc:docMk/>
            <pc:sldMk cId="3859693314" sldId="373"/>
            <ac:spMk id="2" creationId="{6DB1649D-C633-4BA3-83AC-8D9B16296D4D}"/>
          </ac:spMkLst>
        </pc:spChg>
        <pc:spChg chg="mod">
          <ac:chgData name="Élaine Lajoie" userId="1ce40b26-d8b2-4248-b96e-5e08603a415b" providerId="ADAL" clId="{CE97BAA1-B623-42BD-B078-BDFDE691AFA2}" dt="2021-01-18T20:13:23.198" v="454" actId="6549"/>
          <ac:spMkLst>
            <pc:docMk/>
            <pc:sldMk cId="3859693314" sldId="373"/>
            <ac:spMk id="10" creationId="{1EC525B9-5CB9-4578-9413-1C0AF4B6EAD0}"/>
          </ac:spMkLst>
        </pc:spChg>
      </pc:sldChg>
    </pc:docChg>
  </pc:docChgLst>
  <pc:docChgLst>
    <pc:chgData name="Catherine Lebossé" userId="ed73c8c4-4b80-4d34-8775-49acab88a2c9" providerId="ADAL" clId="{D9D32601-7CE8-4D12-B178-1004C49CCEE4}"/>
    <pc:docChg chg="custSel modSld">
      <pc:chgData name="Catherine Lebossé" userId="ed73c8c4-4b80-4d34-8775-49acab88a2c9" providerId="ADAL" clId="{D9D32601-7CE8-4D12-B178-1004C49CCEE4}" dt="2021-01-08T20:56:40.892" v="34"/>
      <pc:docMkLst>
        <pc:docMk/>
      </pc:docMkLst>
      <pc:sldChg chg="modSp">
        <pc:chgData name="Catherine Lebossé" userId="ed73c8c4-4b80-4d34-8775-49acab88a2c9" providerId="ADAL" clId="{D9D32601-7CE8-4D12-B178-1004C49CCEE4}" dt="2021-01-08T17:31:53.217" v="5" actId="6549"/>
        <pc:sldMkLst>
          <pc:docMk/>
          <pc:sldMk cId="1053781828" sldId="274"/>
        </pc:sldMkLst>
        <pc:spChg chg="mod">
          <ac:chgData name="Catherine Lebossé" userId="ed73c8c4-4b80-4d34-8775-49acab88a2c9" providerId="ADAL" clId="{D9D32601-7CE8-4D12-B178-1004C49CCEE4}" dt="2021-01-08T17:31:47.390" v="2" actId="6549"/>
          <ac:spMkLst>
            <pc:docMk/>
            <pc:sldMk cId="1053781828" sldId="274"/>
            <ac:spMk id="2" creationId="{C59EF7A3-72F9-4AE7-ACAF-7FBBC4762389}"/>
          </ac:spMkLst>
        </pc:spChg>
        <pc:spChg chg="mod">
          <ac:chgData name="Catherine Lebossé" userId="ed73c8c4-4b80-4d34-8775-49acab88a2c9" providerId="ADAL" clId="{D9D32601-7CE8-4D12-B178-1004C49CCEE4}" dt="2021-01-08T17:31:53.217" v="5" actId="6549"/>
          <ac:spMkLst>
            <pc:docMk/>
            <pc:sldMk cId="1053781828" sldId="274"/>
            <ac:spMk id="3" creationId="{9E33D533-1801-4DA7-96EA-0FEF8643B23D}"/>
          </ac:spMkLst>
        </pc:spChg>
      </pc:sldChg>
      <pc:sldChg chg="modSp addCm modCm">
        <pc:chgData name="Catherine Lebossé" userId="ed73c8c4-4b80-4d34-8775-49acab88a2c9" providerId="ADAL" clId="{D9D32601-7CE8-4D12-B178-1004C49CCEE4}" dt="2021-01-08T18:52:01.080" v="14"/>
        <pc:sldMkLst>
          <pc:docMk/>
          <pc:sldMk cId="2127602502" sldId="354"/>
        </pc:sldMkLst>
        <pc:spChg chg="mod">
          <ac:chgData name="Catherine Lebossé" userId="ed73c8c4-4b80-4d34-8775-49acab88a2c9" providerId="ADAL" clId="{D9D32601-7CE8-4D12-B178-1004C49CCEE4}" dt="2021-01-08T18:51:25.740" v="13" actId="400"/>
          <ac:spMkLst>
            <pc:docMk/>
            <pc:sldMk cId="2127602502" sldId="354"/>
            <ac:spMk id="2" creationId="{6DB1649D-C633-4BA3-83AC-8D9B16296D4D}"/>
          </ac:spMkLst>
        </pc:spChg>
      </pc:sldChg>
      <pc:sldChg chg="modSp addCm modCm">
        <pc:chgData name="Catherine Lebossé" userId="ed73c8c4-4b80-4d34-8775-49acab88a2c9" providerId="ADAL" clId="{D9D32601-7CE8-4D12-B178-1004C49CCEE4}" dt="2021-01-08T18:47:49.611" v="8"/>
        <pc:sldMkLst>
          <pc:docMk/>
          <pc:sldMk cId="330943141" sldId="363"/>
        </pc:sldMkLst>
        <pc:spChg chg="mod">
          <ac:chgData name="Catherine Lebossé" userId="ed73c8c4-4b80-4d34-8775-49acab88a2c9" providerId="ADAL" clId="{D9D32601-7CE8-4D12-B178-1004C49CCEE4}" dt="2021-01-08T18:46:32.628" v="6" actId="14100"/>
          <ac:spMkLst>
            <pc:docMk/>
            <pc:sldMk cId="330943141" sldId="363"/>
            <ac:spMk id="2" creationId="{6DB1649D-C633-4BA3-83AC-8D9B16296D4D}"/>
          </ac:spMkLst>
        </pc:spChg>
      </pc:sldChg>
      <pc:sldChg chg="addCm modCm">
        <pc:chgData name="Catherine Lebossé" userId="ed73c8c4-4b80-4d34-8775-49acab88a2c9" providerId="ADAL" clId="{D9D32601-7CE8-4D12-B178-1004C49CCEE4}" dt="2021-01-08T18:55:02.280" v="16"/>
        <pc:sldMkLst>
          <pc:docMk/>
          <pc:sldMk cId="831112927" sldId="370"/>
        </pc:sldMkLst>
      </pc:sldChg>
      <pc:sldChg chg="addCm modCm">
        <pc:chgData name="Catherine Lebossé" userId="ed73c8c4-4b80-4d34-8775-49acab88a2c9" providerId="ADAL" clId="{D9D32601-7CE8-4D12-B178-1004C49CCEE4}" dt="2021-01-08T20:51:42.628" v="32"/>
        <pc:sldMkLst>
          <pc:docMk/>
          <pc:sldMk cId="2542616404" sldId="371"/>
        </pc:sldMkLst>
      </pc:sldChg>
      <pc:sldChg chg="addCm modCm">
        <pc:chgData name="Catherine Lebossé" userId="ed73c8c4-4b80-4d34-8775-49acab88a2c9" providerId="ADAL" clId="{D9D32601-7CE8-4D12-B178-1004C49CCEE4}" dt="2021-01-08T20:06:24.229" v="26"/>
        <pc:sldMkLst>
          <pc:docMk/>
          <pc:sldMk cId="3408276268" sldId="372"/>
        </pc:sldMkLst>
      </pc:sldChg>
      <pc:sldChg chg="addCm modCm">
        <pc:chgData name="Catherine Lebossé" userId="ed73c8c4-4b80-4d34-8775-49acab88a2c9" providerId="ADAL" clId="{D9D32601-7CE8-4D12-B178-1004C49CCEE4}" dt="2021-01-08T20:56:40.892" v="34"/>
        <pc:sldMkLst>
          <pc:docMk/>
          <pc:sldMk cId="3859693314" sldId="373"/>
        </pc:sldMkLst>
      </pc:sldChg>
    </pc:docChg>
  </pc:docChgLst>
  <pc:docChgLst>
    <pc:chgData name="Élyse" userId="ed6222db-4b41-4fc8-8cab-0923c08fa00f" providerId="ADAL" clId="{02D1A3D2-5F1C-4065-B266-CCBB284215A1}"/>
    <pc:docChg chg="custSel modSld modMainMaster">
      <pc:chgData name="Élyse" userId="ed6222db-4b41-4fc8-8cab-0923c08fa00f" providerId="ADAL" clId="{02D1A3D2-5F1C-4065-B266-CCBB284215A1}" dt="2021-01-19T15:13:54.291" v="78" actId="113"/>
      <pc:docMkLst>
        <pc:docMk/>
      </pc:docMkLst>
      <pc:sldChg chg="modSp">
        <pc:chgData name="Élyse" userId="ed6222db-4b41-4fc8-8cab-0923c08fa00f" providerId="ADAL" clId="{02D1A3D2-5F1C-4065-B266-CCBB284215A1}" dt="2021-01-19T14:59:47.501" v="4" actId="20577"/>
        <pc:sldMkLst>
          <pc:docMk/>
          <pc:sldMk cId="1053781828" sldId="274"/>
        </pc:sldMkLst>
        <pc:spChg chg="mod">
          <ac:chgData name="Élyse" userId="ed6222db-4b41-4fc8-8cab-0923c08fa00f" providerId="ADAL" clId="{02D1A3D2-5F1C-4065-B266-CCBB284215A1}" dt="2021-01-19T14:59:47.501" v="4" actId="20577"/>
          <ac:spMkLst>
            <pc:docMk/>
            <pc:sldMk cId="1053781828" sldId="274"/>
            <ac:spMk id="4" creationId="{7A6B5E15-7052-4839-8A44-E885F803B11E}"/>
          </ac:spMkLst>
        </pc:spChg>
      </pc:sldChg>
      <pc:sldChg chg="delCm">
        <pc:chgData name="Élyse" userId="ed6222db-4b41-4fc8-8cab-0923c08fa00f" providerId="ADAL" clId="{02D1A3D2-5F1C-4065-B266-CCBB284215A1}" dt="2021-01-19T15:02:04.558" v="75" actId="1592"/>
        <pc:sldMkLst>
          <pc:docMk/>
          <pc:sldMk cId="3681247136" sldId="347"/>
        </pc:sldMkLst>
      </pc:sldChg>
      <pc:sldChg chg="delCm">
        <pc:chgData name="Élyse" userId="ed6222db-4b41-4fc8-8cab-0923c08fa00f" providerId="ADAL" clId="{02D1A3D2-5F1C-4065-B266-CCBB284215A1}" dt="2021-01-19T15:02:18.801" v="76" actId="1592"/>
        <pc:sldMkLst>
          <pc:docMk/>
          <pc:sldMk cId="831112927" sldId="370"/>
        </pc:sldMkLst>
      </pc:sldChg>
      <pc:sldChg chg="modSp">
        <pc:chgData name="Élyse" userId="ed6222db-4b41-4fc8-8cab-0923c08fa00f" providerId="ADAL" clId="{02D1A3D2-5F1C-4065-B266-CCBB284215A1}" dt="2021-01-19T15:13:16.151" v="77" actId="255"/>
        <pc:sldMkLst>
          <pc:docMk/>
          <pc:sldMk cId="3408276268" sldId="372"/>
        </pc:sldMkLst>
        <pc:spChg chg="mod">
          <ac:chgData name="Élyse" userId="ed6222db-4b41-4fc8-8cab-0923c08fa00f" providerId="ADAL" clId="{02D1A3D2-5F1C-4065-B266-CCBB284215A1}" dt="2021-01-19T15:13:16.151" v="77" actId="255"/>
          <ac:spMkLst>
            <pc:docMk/>
            <pc:sldMk cId="3408276268" sldId="372"/>
            <ac:spMk id="4" creationId="{A397EF65-A734-49B9-9AFE-55C4B4D58440}"/>
          </ac:spMkLst>
        </pc:spChg>
      </pc:sldChg>
      <pc:sldChg chg="modSp">
        <pc:chgData name="Élyse" userId="ed6222db-4b41-4fc8-8cab-0923c08fa00f" providerId="ADAL" clId="{02D1A3D2-5F1C-4065-B266-CCBB284215A1}" dt="2021-01-19T15:13:54.291" v="78" actId="113"/>
        <pc:sldMkLst>
          <pc:docMk/>
          <pc:sldMk cId="3859693314" sldId="373"/>
        </pc:sldMkLst>
        <pc:spChg chg="mod">
          <ac:chgData name="Élyse" userId="ed6222db-4b41-4fc8-8cab-0923c08fa00f" providerId="ADAL" clId="{02D1A3D2-5F1C-4065-B266-CCBB284215A1}" dt="2021-01-19T15:13:54.291" v="78" actId="113"/>
          <ac:spMkLst>
            <pc:docMk/>
            <pc:sldMk cId="3859693314" sldId="373"/>
            <ac:spMk id="2" creationId="{6DB1649D-C633-4BA3-83AC-8D9B16296D4D}"/>
          </ac:spMkLst>
        </pc:spChg>
      </pc:sldChg>
      <pc:sldMasterChg chg="modSldLayout">
        <pc:chgData name="Élyse" userId="ed6222db-4b41-4fc8-8cab-0923c08fa00f" providerId="ADAL" clId="{02D1A3D2-5F1C-4065-B266-CCBB284215A1}" dt="2021-01-19T15:01:23.287" v="74" actId="20577"/>
        <pc:sldMasterMkLst>
          <pc:docMk/>
          <pc:sldMasterMk cId="0" sldId="2147483659"/>
        </pc:sldMasterMkLst>
        <pc:sldLayoutChg chg="addSp delSp modSp">
          <pc:chgData name="Élyse" userId="ed6222db-4b41-4fc8-8cab-0923c08fa00f" providerId="ADAL" clId="{02D1A3D2-5F1C-4065-B266-CCBB284215A1}" dt="2021-01-19T15:01:05.586" v="68" actId="20577"/>
          <pc:sldLayoutMkLst>
            <pc:docMk/>
            <pc:sldMasterMk cId="0" sldId="2147483659"/>
            <pc:sldLayoutMk cId="3209820408" sldId="2147483662"/>
          </pc:sldLayoutMkLst>
          <pc:spChg chg="del">
            <ac:chgData name="Élyse" userId="ed6222db-4b41-4fc8-8cab-0923c08fa00f" providerId="ADAL" clId="{02D1A3D2-5F1C-4065-B266-CCBB284215A1}" dt="2021-01-19T15:00:50.173" v="36" actId="478"/>
            <ac:spMkLst>
              <pc:docMk/>
              <pc:sldMasterMk cId="0" sldId="2147483659"/>
              <pc:sldLayoutMk cId="3209820408" sldId="2147483662"/>
              <ac:spMk id="10" creationId="{5B23CE17-1C38-4FE3-AFF2-AD27013A0F20}"/>
            </ac:spMkLst>
          </pc:spChg>
          <pc:spChg chg="add mod">
            <ac:chgData name="Élyse" userId="ed6222db-4b41-4fc8-8cab-0923c08fa00f" providerId="ADAL" clId="{02D1A3D2-5F1C-4065-B266-CCBB284215A1}" dt="2021-01-19T15:01:02.428" v="66" actId="1036"/>
            <ac:spMkLst>
              <pc:docMk/>
              <pc:sldMasterMk cId="0" sldId="2147483659"/>
              <pc:sldLayoutMk cId="3209820408" sldId="2147483662"/>
              <ac:spMk id="17" creationId="{7F9A6CAC-DB65-4E43-AE18-885676B639C0}"/>
            </ac:spMkLst>
          </pc:spChg>
          <pc:spChg chg="mod">
            <ac:chgData name="Élyse" userId="ed6222db-4b41-4fc8-8cab-0923c08fa00f" providerId="ADAL" clId="{02D1A3D2-5F1C-4065-B266-CCBB284215A1}" dt="2021-01-19T15:01:05.586" v="68" actId="20577"/>
            <ac:spMkLst>
              <pc:docMk/>
              <pc:sldMasterMk cId="0" sldId="2147483659"/>
              <pc:sldLayoutMk cId="3209820408" sldId="2147483662"/>
              <ac:spMk id="22" creationId="{6F9B2632-DEC0-4897-9E1E-6CD4C198AA9A}"/>
            </ac:spMkLst>
          </pc:spChg>
        </pc:sldLayoutChg>
        <pc:sldLayoutChg chg="addSp delSp modSp">
          <pc:chgData name="Élyse" userId="ed6222db-4b41-4fc8-8cab-0923c08fa00f" providerId="ADAL" clId="{02D1A3D2-5F1C-4065-B266-CCBB284215A1}" dt="2021-01-19T15:01:23.287" v="74" actId="20577"/>
          <pc:sldLayoutMkLst>
            <pc:docMk/>
            <pc:sldMasterMk cId="0" sldId="2147483659"/>
            <pc:sldLayoutMk cId="3058409018" sldId="2147483665"/>
          </pc:sldLayoutMkLst>
          <pc:spChg chg="del">
            <ac:chgData name="Élyse" userId="ed6222db-4b41-4fc8-8cab-0923c08fa00f" providerId="ADAL" clId="{02D1A3D2-5F1C-4065-B266-CCBB284215A1}" dt="2021-01-19T15:01:14.317" v="69" actId="478"/>
            <ac:spMkLst>
              <pc:docMk/>
              <pc:sldMasterMk cId="0" sldId="2147483659"/>
              <pc:sldLayoutMk cId="3058409018" sldId="2147483665"/>
              <ac:spMk id="10" creationId="{5B23CE17-1C38-4FE3-AFF2-AD27013A0F20}"/>
            </ac:spMkLst>
          </pc:spChg>
          <pc:spChg chg="add">
            <ac:chgData name="Élyse" userId="ed6222db-4b41-4fc8-8cab-0923c08fa00f" providerId="ADAL" clId="{02D1A3D2-5F1C-4065-B266-CCBB284215A1}" dt="2021-01-19T15:01:14.842" v="70"/>
            <ac:spMkLst>
              <pc:docMk/>
              <pc:sldMasterMk cId="0" sldId="2147483659"/>
              <pc:sldLayoutMk cId="3058409018" sldId="2147483665"/>
              <ac:spMk id="17" creationId="{1C942EB6-EC65-4A7A-8936-37E714462280}"/>
            </ac:spMkLst>
          </pc:spChg>
          <pc:spChg chg="mod">
            <ac:chgData name="Élyse" userId="ed6222db-4b41-4fc8-8cab-0923c08fa00f" providerId="ADAL" clId="{02D1A3D2-5F1C-4065-B266-CCBB284215A1}" dt="2021-01-19T15:01:23.287" v="74" actId="20577"/>
            <ac:spMkLst>
              <pc:docMk/>
              <pc:sldMasterMk cId="0" sldId="2147483659"/>
              <pc:sldLayoutMk cId="3058409018" sldId="2147483665"/>
              <ac:spMk id="22" creationId="{6F9B2632-DEC0-4897-9E1E-6CD4C198AA9A}"/>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mailto:voxpopuli@electionsquebec.qc.ca?subject=Module%206%20-%20Le&#231;on%206.1.3%20Apr&#232;s%20la%20rencontre%20du%20conseil%20d'&#233;l&#232;ves"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6%20-%20Le&#231;on%206.1.3%20Apr&#232;s%20la%20rencontre%20du%20conseil%20d'&#233;l&#232;v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13-11-2020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pic>
        <p:nvPicPr>
          <p:cNvPr id="3" name="Image 2">
            <a:extLst>
              <a:ext uri="{FF2B5EF4-FFF2-40B4-BE49-F238E27FC236}">
                <a16:creationId xmlns:a16="http://schemas.microsoft.com/office/drawing/2014/main" id="{9A03C64D-E8BB-4777-BF09-ABD407DADB8A}"/>
              </a:ext>
            </a:extLst>
          </p:cNvPr>
          <p:cNvPicPr>
            <a:picLocks noChangeAspect="1"/>
          </p:cNvPicPr>
          <p:nvPr userDrawn="1"/>
        </p:nvPicPr>
        <p:blipFill>
          <a:blip r:embed="rId2"/>
          <a:stretch>
            <a:fillRect/>
          </a:stretch>
        </p:blipFill>
        <p:spPr>
          <a:xfrm>
            <a:off x="1885950" y="966952"/>
            <a:ext cx="638294" cy="719533"/>
          </a:xfrm>
          <a:prstGeom prst="rect">
            <a:avLst/>
          </a:prstGeom>
        </p:spPr>
      </p:pic>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19" name="Google Shape;119;p16">
            <a:extLst>
              <a:ext uri="{FF2B5EF4-FFF2-40B4-BE49-F238E27FC236}">
                <a16:creationId xmlns:a16="http://schemas.microsoft.com/office/drawing/2014/main" id="{D58D4ED3-DE69-4070-8275-A8E1F5E3853C}"/>
              </a:ext>
            </a:extLst>
          </p:cNvPr>
          <p:cNvSpPr txBox="1"/>
          <p:nvPr/>
        </p:nvSpPr>
        <p:spPr>
          <a:xfrm>
            <a:off x="2505097" y="1160325"/>
            <a:ext cx="5845272"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9E0A54"/>
                </a:solidFill>
                <a:latin typeface="Arial" panose="020B0604020202020204" pitchFamily="34" charset="0"/>
                <a:ea typeface="Arial Unicode MS" panose="020B0604020202020204" pitchFamily="34" charset="-128"/>
                <a:cs typeface="Arial" panose="020B0604020202020204" pitchFamily="34" charset="0"/>
                <a:sym typeface="Arial"/>
              </a:rPr>
              <a:t>Après la rencontre du conseil d’élèves</a:t>
            </a:r>
            <a:endParaRPr sz="1600" b="1" i="0" u="none" strike="noStrike" cap="none" dirty="0">
              <a:solidFill>
                <a:srgbClr val="9E0A54"/>
              </a:solidFill>
              <a:latin typeface="Arial" panose="020B0604020202020204" pitchFamily="34" charset="0"/>
              <a:ea typeface="Arial Unicode MS" panose="020B0604020202020204" pitchFamily="34" charset="-128"/>
              <a:cs typeface="Arial" panose="020B0604020202020204" pitchFamily="34" charset="0"/>
              <a:sym typeface="Arial"/>
            </a:endParaRPr>
          </a:p>
        </p:txBody>
      </p:sp>
      <p:sp>
        <p:nvSpPr>
          <p:cNvPr id="22" name="ZoneTexte 21">
            <a:extLst>
              <a:ext uri="{FF2B5EF4-FFF2-40B4-BE49-F238E27FC236}">
                <a16:creationId xmlns:a16="http://schemas.microsoft.com/office/drawing/2014/main" id="{6F9B2632-DEC0-4897-9E1E-6CD4C198AA9A}"/>
              </a:ext>
            </a:extLst>
          </p:cNvPr>
          <p:cNvSpPr txBox="1"/>
          <p:nvPr userDrawn="1"/>
        </p:nvSpPr>
        <p:spPr>
          <a:xfrm>
            <a:off x="6125593" y="291570"/>
            <a:ext cx="2377882" cy="338554"/>
          </a:xfrm>
          <a:prstGeom prst="rect">
            <a:avLst/>
          </a:prstGeom>
          <a:noFill/>
        </p:spPr>
        <p:txBody>
          <a:bodyPr wrap="square" rtlCol="0">
            <a:spAutoFit/>
          </a:bodyPr>
          <a:lstStyle/>
          <a:p>
            <a:pPr algn="ctr"/>
            <a:r>
              <a:rPr lang="fr-CA" sz="1600" dirty="0">
                <a:solidFill>
                  <a:schemeClr val="bg1"/>
                </a:solidFill>
              </a:rPr>
              <a:t>Module 6 – leçon 6.1.3</a:t>
            </a:r>
          </a:p>
        </p:txBody>
      </p:sp>
      <p:sp>
        <p:nvSpPr>
          <p:cNvPr id="23" name="ZoneTexte 22">
            <a:extLst>
              <a:ext uri="{FF2B5EF4-FFF2-40B4-BE49-F238E27FC236}">
                <a16:creationId xmlns:a16="http://schemas.microsoft.com/office/drawing/2014/main" id="{2A0BC586-C220-455F-AD41-020B6AAC220A}"/>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4"/>
              </a:rPr>
              <a:t>Par courriel</a:t>
            </a:r>
            <a:endParaRPr lang="fr-CA" sz="900" b="1" dirty="0"/>
          </a:p>
        </p:txBody>
      </p:sp>
      <p:sp>
        <p:nvSpPr>
          <p:cNvPr id="17" name="ZoneTexte 16">
            <a:extLst>
              <a:ext uri="{FF2B5EF4-FFF2-40B4-BE49-F238E27FC236}">
                <a16:creationId xmlns:a16="http://schemas.microsoft.com/office/drawing/2014/main" id="{7F9A6CAC-DB65-4E43-AE18-885676B639C0}"/>
              </a:ext>
            </a:extLst>
          </p:cNvPr>
          <p:cNvSpPr txBox="1"/>
          <p:nvPr userDrawn="1"/>
        </p:nvSpPr>
        <p:spPr>
          <a:xfrm>
            <a:off x="78658" y="3644911"/>
            <a:ext cx="1282779" cy="1754326"/>
          </a:xfrm>
          <a:prstGeom prst="rect">
            <a:avLst/>
          </a:prstGeom>
          <a:noFill/>
        </p:spPr>
        <p:txBody>
          <a:bodyPr wrap="square" rtlCol="0">
            <a:spAutoFit/>
          </a:bodyPr>
          <a:lstStyle/>
          <a:p>
            <a:pPr algn="ctr"/>
            <a:r>
              <a:rPr lang="fr-FR" sz="900" b="1" i="0" u="none" strike="noStrike" cap="none" dirty="0">
                <a:solidFill>
                  <a:srgbClr val="000000"/>
                </a:solidFill>
                <a:latin typeface="Arial"/>
                <a:ea typeface="Arial"/>
                <a:cs typeface="Arial"/>
                <a:sym typeface="Arial"/>
              </a:rPr>
              <a:t>Si vous avez des commentaires ou des questions, communiquez avec l'équipe de Vox Populi.</a:t>
            </a:r>
          </a:p>
          <a:p>
            <a:pPr algn="ctr"/>
            <a:endParaRPr lang="fr-FR" sz="900" b="1" i="0" u="none" strike="noStrike" cap="none" dirty="0">
              <a:solidFill>
                <a:srgbClr val="000000"/>
              </a:solidFill>
              <a:latin typeface="Arial"/>
              <a:ea typeface="Arial"/>
              <a:cs typeface="Arial"/>
              <a:sym typeface="Arial"/>
            </a:endParaRPr>
          </a:p>
          <a:p>
            <a:pPr algn="ctr"/>
            <a:endParaRPr lang="fr-FR" sz="900" b="1" i="0" u="none" strike="noStrike" cap="none" dirty="0">
              <a:solidFill>
                <a:srgbClr val="000000"/>
              </a:solidFill>
              <a:latin typeface="Arial"/>
              <a:ea typeface="Arial"/>
              <a:cs typeface="Arial"/>
              <a:sym typeface="Arial"/>
            </a:endParaRPr>
          </a:p>
          <a:p>
            <a:pPr algn="ctr"/>
            <a:r>
              <a:rPr lang="fr-FR" sz="900" b="1" i="0" u="none" strike="noStrike" cap="none" dirty="0">
                <a:solidFill>
                  <a:srgbClr val="000000"/>
                </a:solidFill>
                <a:latin typeface="Arial"/>
                <a:ea typeface="Arial"/>
                <a:cs typeface="Arial"/>
                <a:sym typeface="Arial"/>
              </a:rPr>
              <a:t>Téléphone, sans frais :</a:t>
            </a:r>
            <a:br>
              <a:rPr lang="fr-FR" sz="900" b="1" i="0" u="none" strike="noStrike" cap="none" dirty="0">
                <a:solidFill>
                  <a:srgbClr val="000000"/>
                </a:solidFill>
                <a:latin typeface="Arial"/>
                <a:ea typeface="Arial"/>
                <a:cs typeface="Arial"/>
                <a:sym typeface="Arial"/>
              </a:rPr>
            </a:br>
            <a:r>
              <a:rPr lang="fr-FR" sz="900" b="1" i="0" u="none" strike="noStrike" cap="none" dirty="0">
                <a:solidFill>
                  <a:srgbClr val="000000"/>
                </a:solidFill>
                <a:latin typeface="Arial"/>
                <a:ea typeface="Arial"/>
                <a:cs typeface="Arial"/>
                <a:sym typeface="Arial"/>
              </a:rPr>
              <a:t>1 844 644-1090, poste 3440</a:t>
            </a:r>
          </a:p>
        </p:txBody>
      </p:sp>
    </p:spTree>
    <p:extLst>
      <p:ext uri="{BB962C8B-B14F-4D97-AF65-F5344CB8AC3E}">
        <p14:creationId xmlns:p14="http://schemas.microsoft.com/office/powerpoint/2010/main" val="320982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2" name="ZoneTexte 21">
            <a:extLst>
              <a:ext uri="{FF2B5EF4-FFF2-40B4-BE49-F238E27FC236}">
                <a16:creationId xmlns:a16="http://schemas.microsoft.com/office/drawing/2014/main" id="{6F9B2632-DEC0-4897-9E1E-6CD4C198AA9A}"/>
              </a:ext>
            </a:extLst>
          </p:cNvPr>
          <p:cNvSpPr txBox="1"/>
          <p:nvPr userDrawn="1"/>
        </p:nvSpPr>
        <p:spPr>
          <a:xfrm>
            <a:off x="6125593" y="291570"/>
            <a:ext cx="2377882" cy="338554"/>
          </a:xfrm>
          <a:prstGeom prst="rect">
            <a:avLst/>
          </a:prstGeom>
          <a:noFill/>
        </p:spPr>
        <p:txBody>
          <a:bodyPr wrap="square" rtlCol="0">
            <a:spAutoFit/>
          </a:bodyPr>
          <a:lstStyle/>
          <a:p>
            <a:pPr algn="ctr"/>
            <a:r>
              <a:rPr lang="fr-CA" sz="1600" dirty="0">
                <a:solidFill>
                  <a:schemeClr val="bg1"/>
                </a:solidFill>
              </a:rPr>
              <a:t>Module 6 – leçon 6.1.3</a:t>
            </a:r>
          </a:p>
        </p:txBody>
      </p:sp>
      <p:sp>
        <p:nvSpPr>
          <p:cNvPr id="23" name="ZoneTexte 22">
            <a:extLst>
              <a:ext uri="{FF2B5EF4-FFF2-40B4-BE49-F238E27FC236}">
                <a16:creationId xmlns:a16="http://schemas.microsoft.com/office/drawing/2014/main" id="{2A0BC586-C220-455F-AD41-020B6AAC220A}"/>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3"/>
              </a:rPr>
              <a:t>Par courriel</a:t>
            </a:r>
            <a:endParaRPr lang="fr-CA" sz="900" b="1" dirty="0"/>
          </a:p>
        </p:txBody>
      </p:sp>
      <p:sp>
        <p:nvSpPr>
          <p:cNvPr id="17" name="ZoneTexte 16">
            <a:extLst>
              <a:ext uri="{FF2B5EF4-FFF2-40B4-BE49-F238E27FC236}">
                <a16:creationId xmlns:a16="http://schemas.microsoft.com/office/drawing/2014/main" id="{1C942EB6-EC65-4A7A-8936-37E714462280}"/>
              </a:ext>
            </a:extLst>
          </p:cNvPr>
          <p:cNvSpPr txBox="1"/>
          <p:nvPr userDrawn="1"/>
        </p:nvSpPr>
        <p:spPr>
          <a:xfrm>
            <a:off x="78658" y="3644911"/>
            <a:ext cx="1282779" cy="1754326"/>
          </a:xfrm>
          <a:prstGeom prst="rect">
            <a:avLst/>
          </a:prstGeom>
          <a:noFill/>
        </p:spPr>
        <p:txBody>
          <a:bodyPr wrap="square" rtlCol="0">
            <a:spAutoFit/>
          </a:bodyPr>
          <a:lstStyle/>
          <a:p>
            <a:pPr algn="ctr"/>
            <a:r>
              <a:rPr lang="fr-FR" sz="900" b="1" i="0" u="none" strike="noStrike" cap="none" dirty="0">
                <a:solidFill>
                  <a:srgbClr val="000000"/>
                </a:solidFill>
                <a:latin typeface="Arial"/>
                <a:ea typeface="Arial"/>
                <a:cs typeface="Arial"/>
                <a:sym typeface="Arial"/>
              </a:rPr>
              <a:t>Si vous avez des commentaires ou des questions, communiquez avec l'équipe de Vox Populi.</a:t>
            </a:r>
          </a:p>
          <a:p>
            <a:pPr algn="ctr"/>
            <a:endParaRPr lang="fr-FR" sz="900" b="1" i="0" u="none" strike="noStrike" cap="none" dirty="0">
              <a:solidFill>
                <a:srgbClr val="000000"/>
              </a:solidFill>
              <a:latin typeface="Arial"/>
              <a:ea typeface="Arial"/>
              <a:cs typeface="Arial"/>
              <a:sym typeface="Arial"/>
            </a:endParaRPr>
          </a:p>
          <a:p>
            <a:pPr algn="ctr"/>
            <a:endParaRPr lang="fr-FR" sz="900" b="1" i="0" u="none" strike="noStrike" cap="none" dirty="0">
              <a:solidFill>
                <a:srgbClr val="000000"/>
              </a:solidFill>
              <a:latin typeface="Arial"/>
              <a:ea typeface="Arial"/>
              <a:cs typeface="Arial"/>
              <a:sym typeface="Arial"/>
            </a:endParaRPr>
          </a:p>
          <a:p>
            <a:pPr algn="ctr"/>
            <a:r>
              <a:rPr lang="fr-FR" sz="900" b="1" i="0" u="none" strike="noStrike" cap="none" dirty="0">
                <a:solidFill>
                  <a:srgbClr val="000000"/>
                </a:solidFill>
                <a:latin typeface="Arial"/>
                <a:ea typeface="Arial"/>
                <a:cs typeface="Arial"/>
                <a:sym typeface="Arial"/>
              </a:rPr>
              <a:t>Téléphone, sans frais :</a:t>
            </a:r>
            <a:br>
              <a:rPr lang="fr-FR" sz="900" b="1" i="0" u="none" strike="noStrike" cap="none" dirty="0">
                <a:solidFill>
                  <a:srgbClr val="000000"/>
                </a:solidFill>
                <a:latin typeface="Arial"/>
                <a:ea typeface="Arial"/>
                <a:cs typeface="Arial"/>
                <a:sym typeface="Arial"/>
              </a:rPr>
            </a:br>
            <a:r>
              <a:rPr lang="fr-FR" sz="900" b="1" i="0" u="none" strike="noStrike" cap="none" dirty="0">
                <a:solidFill>
                  <a:srgbClr val="000000"/>
                </a:solidFill>
                <a:latin typeface="Arial"/>
                <a:ea typeface="Arial"/>
                <a:cs typeface="Arial"/>
                <a:sym typeface="Arial"/>
              </a:rPr>
              <a:t>1 844 644-1090, poste 3440</a:t>
            </a:r>
          </a:p>
        </p:txBody>
      </p:sp>
    </p:spTree>
    <p:extLst>
      <p:ext uri="{BB962C8B-B14F-4D97-AF65-F5344CB8AC3E}">
        <p14:creationId xmlns:p14="http://schemas.microsoft.com/office/powerpoint/2010/main" val="305840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 action="ppaction://noaction"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5C42AE5B-E5A4-4CE5-AF0F-A9786A78BB48}"/>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22978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 action="ppaction://noaction"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 action="ppaction://noaction"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B1F2ED71-3D5C-4B81-B02F-C0B4EE344A15}"/>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330113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62" r:id="rId2"/>
    <p:sldLayoutId id="2147483665" r:id="rId3"/>
    <p:sldLayoutId id="2147483660" r:id="rId4"/>
    <p:sldLayoutId id="2147483661" r:id="rId5"/>
    <p:sldLayoutId id="2147483664" r:id="rId6"/>
    <p:sldLayoutId id="2147483653" r:id="rId7"/>
    <p:sldLayoutId id="2147483654" r:id="rId8"/>
    <p:sldLayoutId id="2147483655" r:id="rId9"/>
    <p:sldLayoutId id="2147483656" r:id="rId10"/>
    <p:sldLayoutId id="2147483657" r:id="rId11"/>
    <p:sldLayoutId id="214748365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9.xml"/><Relationship Id="rId7" Type="http://schemas.openxmlformats.org/officeDocument/2006/relationships/image" Target="../media/image5.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3.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hyperlink" Target="http://voxpopuli.quebec/doc/references/compte_rendu_affiche_pedagogique_vox_populi.pdf" TargetMode="Externa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hyperlink" Target="http://voxpopuli.quebec/outils.php"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slideLayout" Target="../slideLayouts/slideLayout2.xml"/><Relationship Id="rId4" Type="http://schemas.openxmlformats.org/officeDocument/2006/relationships/tags" Target="../tags/tag20.xml"/></Relationships>
</file>

<file path=ppt/slides/_rels/slide7.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6.png"/><Relationship Id="rId5" Type="http://schemas.openxmlformats.org/officeDocument/2006/relationships/slideLayout" Target="../slideLayouts/slideLayout2.xml"/><Relationship Id="rId4" Type="http://schemas.openxmlformats.org/officeDocument/2006/relationships/tags" Target="../tags/tag24.xml"/></Relationships>
</file>

<file path=ppt/slides/_rels/slide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hyperlink" Target="http://voxpopuli.quebec/doc/references/pistes_solution_pour_conseil_plus_efficace.pdf" TargetMode="External"/><Relationship Id="rId5" Type="http://schemas.openxmlformats.org/officeDocument/2006/relationships/image" Target="../media/image7.png"/><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35.xml"/><Relationship Id="rId13" Type="http://schemas.openxmlformats.org/officeDocument/2006/relationships/image" Target="../media/image8.png"/><Relationship Id="rId3" Type="http://schemas.openxmlformats.org/officeDocument/2006/relationships/tags" Target="../tags/tag30.xml"/><Relationship Id="rId7" Type="http://schemas.openxmlformats.org/officeDocument/2006/relationships/tags" Target="../tags/tag34.xml"/><Relationship Id="rId12" Type="http://schemas.openxmlformats.org/officeDocument/2006/relationships/image" Target="../media/image5.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11" Type="http://schemas.openxmlformats.org/officeDocument/2006/relationships/hyperlink" Target="http://voxpopuli.quebec/formation_responsable.php" TargetMode="External"/><Relationship Id="rId5" Type="http://schemas.openxmlformats.org/officeDocument/2006/relationships/tags" Target="../tags/tag32.xml"/><Relationship Id="rId15" Type="http://schemas.openxmlformats.org/officeDocument/2006/relationships/image" Target="../media/image10.png"/><Relationship Id="rId10" Type="http://schemas.openxmlformats.org/officeDocument/2006/relationships/slideLayout" Target="../slideLayouts/slideLayout2.xml"/><Relationship Id="rId4" Type="http://schemas.openxmlformats.org/officeDocument/2006/relationships/tags" Target="../tags/tag31.xml"/><Relationship Id="rId9" Type="http://schemas.openxmlformats.org/officeDocument/2006/relationships/tags" Target="../tags/tag36.xm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en-CA" dirty="0"/>
              <a:t>Module 6</a:t>
            </a:r>
            <a:br>
              <a:rPr lang="en-CA" dirty="0"/>
            </a:br>
            <a:r>
              <a:rPr lang="en-CA" dirty="0" err="1"/>
              <a:t>Préparer</a:t>
            </a:r>
            <a:r>
              <a:rPr lang="en-CA" dirty="0"/>
              <a:t> les rencontres </a:t>
            </a:r>
            <a:br>
              <a:rPr lang="en-CA" dirty="0"/>
            </a:br>
            <a:r>
              <a:rPr lang="en-CA" dirty="0"/>
              <a:t>du </a:t>
            </a:r>
            <a:r>
              <a:rPr lang="en-CA" dirty="0" err="1"/>
              <a:t>conseil</a:t>
            </a:r>
            <a:r>
              <a:rPr lang="en-CA" dirty="0"/>
              <a:t> </a:t>
            </a:r>
            <a:r>
              <a:rPr lang="en-CA" dirty="0" err="1"/>
              <a:t>d’élèves</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a:xfrm>
            <a:off x="2903891" y="4205486"/>
            <a:ext cx="5160017" cy="880763"/>
          </a:xfrm>
        </p:spPr>
        <p:txBody>
          <a:bodyPr/>
          <a:lstStyle/>
          <a:p>
            <a:r>
              <a:rPr lang="en-CA" dirty="0" err="1"/>
              <a:t>Leçon</a:t>
            </a:r>
            <a:r>
              <a:rPr lang="en-CA" dirty="0"/>
              <a:t> 6.1.3</a:t>
            </a:r>
            <a:br>
              <a:rPr lang="en-CA" dirty="0"/>
            </a:br>
            <a:r>
              <a:rPr lang="en-CA" dirty="0"/>
              <a:t>Après la rencontre </a:t>
            </a:r>
            <a:br>
              <a:rPr lang="en-CA" dirty="0"/>
            </a:br>
            <a:r>
              <a:rPr lang="en-CA" dirty="0"/>
              <a:t>du </a:t>
            </a:r>
            <a:r>
              <a:rPr lang="en-CA" dirty="0" err="1"/>
              <a:t>conseil</a:t>
            </a:r>
            <a:r>
              <a:rPr lang="en-CA" dirty="0"/>
              <a:t> </a:t>
            </a:r>
            <a:r>
              <a:rPr lang="en-CA" dirty="0" err="1"/>
              <a:t>d’élèves</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a:xfrm>
            <a:off x="1819005" y="6549043"/>
            <a:ext cx="1122015" cy="221582"/>
          </a:xfrm>
        </p:spPr>
        <p:txBody>
          <a:bodyPr/>
          <a:lstStyle/>
          <a:p>
            <a:r>
              <a:rPr lang="fr-CA" dirty="0"/>
              <a:t>MAJ CL 18-07-2022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29AB2D5-9C68-4EB9-AE84-CFBE4B9A7536}"/>
              </a:ext>
            </a:extLst>
          </p:cNvPr>
          <p:cNvPicPr>
            <a:picLocks noChangeAspect="1"/>
          </p:cNvPicPr>
          <p:nvPr>
            <p:custDataLst>
              <p:tags r:id="rId1"/>
            </p:custDataLst>
          </p:nvPr>
        </p:nvPicPr>
        <p:blipFill>
          <a:blip r:embed="rId7">
            <a:duotone>
              <a:schemeClr val="accent3">
                <a:shade val="45000"/>
                <a:satMod val="135000"/>
              </a:schemeClr>
              <a:prstClr val="white"/>
            </a:duotone>
          </a:blip>
          <a:stretch>
            <a:fillRect/>
          </a:stretch>
        </p:blipFill>
        <p:spPr>
          <a:xfrm>
            <a:off x="4077238" y="3136252"/>
            <a:ext cx="1899431" cy="1905386"/>
          </a:xfrm>
          <a:prstGeom prst="rect">
            <a:avLst/>
          </a:prstGeom>
        </p:spPr>
      </p:pic>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2"/>
            </p:custDataLst>
          </p:nvPr>
        </p:nvSpPr>
        <p:spPr/>
        <p:txBody>
          <a:bodyPr/>
          <a:lstStyle/>
          <a:p>
            <a:r>
              <a:rPr lang="fr-CA" dirty="0"/>
              <a:t>Dans cette leçon, nous traiterons plus en détail des activités à réaliser </a:t>
            </a:r>
            <a:r>
              <a:rPr lang="fr-CA" b="1" dirty="0"/>
              <a:t>après</a:t>
            </a:r>
            <a:r>
              <a:rPr lang="fr-CA" dirty="0"/>
              <a:t> les rencontres dans le cycle des rencontres du conseil d’élèves.</a:t>
            </a:r>
          </a:p>
        </p:txBody>
      </p:sp>
      <p:sp>
        <p:nvSpPr>
          <p:cNvPr id="4" name="Flèche : courbe vers la droite 3">
            <a:extLst>
              <a:ext uri="{FF2B5EF4-FFF2-40B4-BE49-F238E27FC236}">
                <a16:creationId xmlns:a16="http://schemas.microsoft.com/office/drawing/2014/main" id="{2141E012-5D3A-407E-9681-11898975F42F}"/>
              </a:ext>
            </a:extLst>
          </p:cNvPr>
          <p:cNvSpPr/>
          <p:nvPr>
            <p:custDataLst>
              <p:tags r:id="rId3"/>
            </p:custDataLst>
          </p:nvPr>
        </p:nvSpPr>
        <p:spPr>
          <a:xfrm rot="8114398" flipV="1">
            <a:off x="5547299" y="2596022"/>
            <a:ext cx="656947" cy="1489578"/>
          </a:xfrm>
          <a:prstGeom prst="curvedRightArrow">
            <a:avLst>
              <a:gd name="adj1" fmla="val 13316"/>
              <a:gd name="adj2" fmla="val 50000"/>
              <a:gd name="adj3" fmla="val 22977"/>
            </a:avLst>
          </a:prstGeom>
          <a:solidFill>
            <a:srgbClr val="CFE1F2"/>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7" name="Flèche : courbe vers la droite 6">
            <a:extLst>
              <a:ext uri="{FF2B5EF4-FFF2-40B4-BE49-F238E27FC236}">
                <a16:creationId xmlns:a16="http://schemas.microsoft.com/office/drawing/2014/main" id="{9DBA11AB-2CE1-4E2F-A479-C642BC369B1A}"/>
              </a:ext>
            </a:extLst>
          </p:cNvPr>
          <p:cNvSpPr/>
          <p:nvPr>
            <p:custDataLst>
              <p:tags r:id="rId4"/>
            </p:custDataLst>
          </p:nvPr>
        </p:nvSpPr>
        <p:spPr>
          <a:xfrm rot="9521454" flipH="1">
            <a:off x="3553123" y="3495613"/>
            <a:ext cx="656947" cy="1489578"/>
          </a:xfrm>
          <a:prstGeom prst="curvedRightArrow">
            <a:avLst>
              <a:gd name="adj1" fmla="val 13316"/>
              <a:gd name="adj2" fmla="val 50000"/>
              <a:gd name="adj3" fmla="val 22977"/>
            </a:avLst>
          </a:prstGeom>
          <a:solidFill>
            <a:srgbClr val="CFE1F2"/>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pic>
        <p:nvPicPr>
          <p:cNvPr id="6" name="Image 5">
            <a:extLst>
              <a:ext uri="{FF2B5EF4-FFF2-40B4-BE49-F238E27FC236}">
                <a16:creationId xmlns:a16="http://schemas.microsoft.com/office/drawing/2014/main" id="{143B9806-742A-4D62-A1E4-EAB8FB0A3899}"/>
              </a:ext>
            </a:extLst>
          </p:cNvPr>
          <p:cNvPicPr>
            <a:picLocks noChangeAspect="1"/>
          </p:cNvPicPr>
          <p:nvPr>
            <p:custDataLst>
              <p:tags r:id="rId5"/>
            </p:custDataLst>
          </p:nvPr>
        </p:nvPicPr>
        <p:blipFill>
          <a:blip r:embed="rId8"/>
          <a:stretch>
            <a:fillRect/>
          </a:stretch>
        </p:blipFill>
        <p:spPr>
          <a:xfrm>
            <a:off x="4516112" y="3905269"/>
            <a:ext cx="983020" cy="1108131"/>
          </a:xfrm>
          <a:prstGeom prst="rect">
            <a:avLst/>
          </a:prstGeom>
        </p:spPr>
      </p:pic>
    </p:spTree>
    <p:extLst>
      <p:ext uri="{BB962C8B-B14F-4D97-AF65-F5344CB8AC3E}">
        <p14:creationId xmlns:p14="http://schemas.microsoft.com/office/powerpoint/2010/main" val="3681247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32525" y="1830410"/>
            <a:ext cx="6570949" cy="2519648"/>
          </a:xfrm>
        </p:spPr>
        <p:txBody>
          <a:bodyPr/>
          <a:lstStyle/>
          <a:p>
            <a:r>
              <a:rPr lang="fr-CA" dirty="0"/>
              <a:t>Dans la coordination des rencontres du conseil d’élèves, toutes les étapes sont importantes. </a:t>
            </a:r>
            <a:r>
              <a:rPr lang="fr-FR" dirty="0"/>
              <a:t>Après la rencontre du conseil, le travail n’est pas terminé. Il faut encore </a:t>
            </a:r>
            <a:r>
              <a:rPr lang="fr-CA" dirty="0"/>
              <a:t>:</a:t>
            </a:r>
          </a:p>
        </p:txBody>
      </p:sp>
      <p:sp>
        <p:nvSpPr>
          <p:cNvPr id="4" name="Titre 1">
            <a:extLst>
              <a:ext uri="{FF2B5EF4-FFF2-40B4-BE49-F238E27FC236}">
                <a16:creationId xmlns:a16="http://schemas.microsoft.com/office/drawing/2014/main" id="{E5C8CF6D-CFEE-4C93-91B2-B7897CC61645}"/>
              </a:ext>
            </a:extLst>
          </p:cNvPr>
          <p:cNvSpPr txBox="1">
            <a:spLocks/>
          </p:cNvSpPr>
          <p:nvPr>
            <p:custDataLst>
              <p:tags r:id="rId2"/>
            </p:custDataLst>
          </p:nvPr>
        </p:nvSpPr>
        <p:spPr>
          <a:xfrm>
            <a:off x="2346918" y="3068897"/>
            <a:ext cx="6387291"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Produire le compte rendu</a:t>
            </a:r>
          </a:p>
          <a:p>
            <a:pPr marL="285750" indent="-285750">
              <a:lnSpc>
                <a:spcPct val="114000"/>
              </a:lnSpc>
              <a:spcAft>
                <a:spcPts val="1200"/>
              </a:spcAft>
              <a:buFont typeface="Arial" panose="020B0604020202020204" pitchFamily="34" charset="0"/>
              <a:buChar char="•"/>
            </a:pPr>
            <a:r>
              <a:rPr lang="fr-CA" sz="1600" dirty="0"/>
              <a:t>Effectuer les actions attendues</a:t>
            </a:r>
          </a:p>
        </p:txBody>
      </p:sp>
    </p:spTree>
    <p:extLst>
      <p:ext uri="{BB962C8B-B14F-4D97-AF65-F5344CB8AC3E}">
        <p14:creationId xmlns:p14="http://schemas.microsoft.com/office/powerpoint/2010/main" val="330943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813037"/>
          </a:xfrm>
        </p:spPr>
        <p:txBody>
          <a:bodyPr/>
          <a:lstStyle/>
          <a:p>
            <a:r>
              <a:rPr lang="fr-CA" b="1" dirty="0">
                <a:solidFill>
                  <a:srgbClr val="00A3B4"/>
                </a:solidFill>
              </a:rPr>
              <a:t>Produire le compte rendu</a:t>
            </a:r>
            <a:br>
              <a:rPr lang="fr-CA" dirty="0"/>
            </a:br>
            <a:r>
              <a:rPr lang="fr-CA" dirty="0"/>
              <a:t>Lors des rencontres, la ou le secrétaire prend des notes. Il produit le compte rendu à la suite de la rencontre. Pour faciliter son travail, l’équipe de Vox populi vous propose d’utiliser un modèle de compte rendu reprenant la structure de l’ordre du jour.</a:t>
            </a:r>
            <a:br>
              <a:rPr lang="fr-CA" dirty="0"/>
            </a:br>
            <a:br>
              <a:rPr lang="fr-CA" dirty="0"/>
            </a:br>
            <a:r>
              <a:rPr lang="fr-CA" dirty="0"/>
              <a:t>Nous avons préparé une </a:t>
            </a:r>
            <a:r>
              <a:rPr lang="fr-CA" dirty="0">
                <a:hlinkClick r:id="rId3"/>
              </a:rPr>
              <a:t>affiche pédagogique sur le compte rendu</a:t>
            </a:r>
            <a:r>
              <a:rPr lang="fr-CA" dirty="0"/>
              <a:t>. Présentez cet outil aux élèves pour en faciliter l’utilisation.</a:t>
            </a:r>
            <a:br>
              <a:rPr lang="fr-CA" dirty="0"/>
            </a:br>
            <a:br>
              <a:rPr lang="fr-CA" dirty="0"/>
            </a:br>
            <a:r>
              <a:rPr lang="fr-CA" dirty="0"/>
              <a:t>Vous trouverez le modèle de compte rendu dans la </a:t>
            </a:r>
            <a:r>
              <a:rPr lang="fr-CA" dirty="0">
                <a:hlinkClick r:id="rId4"/>
              </a:rPr>
              <a:t>boîte à outils</a:t>
            </a:r>
            <a:r>
              <a:rPr lang="fr-CA" dirty="0"/>
              <a:t> de Vox populi en deux formats : PDF modifiable et Word. Vous pouvez ainsi l’adapter à vos besoins.</a:t>
            </a:r>
            <a:br>
              <a:rPr lang="fr-CA" dirty="0"/>
            </a:br>
            <a:endParaRPr lang="fr-CA" dirty="0"/>
          </a:p>
        </p:txBody>
      </p:sp>
    </p:spTree>
    <p:extLst>
      <p:ext uri="{BB962C8B-B14F-4D97-AF65-F5344CB8AC3E}">
        <p14:creationId xmlns:p14="http://schemas.microsoft.com/office/powerpoint/2010/main" val="2127602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3"/>
            <a:ext cx="6623377" cy="523288"/>
          </a:xfrm>
        </p:spPr>
        <p:txBody>
          <a:bodyPr/>
          <a:lstStyle/>
          <a:p>
            <a:r>
              <a:rPr lang="fr-CA" b="1" dirty="0">
                <a:solidFill>
                  <a:srgbClr val="00A3B4"/>
                </a:solidFill>
              </a:rPr>
              <a:t>Produire le compte rendu</a:t>
            </a:r>
            <a:endParaRPr lang="fr-CA" dirty="0"/>
          </a:p>
        </p:txBody>
      </p:sp>
      <p:sp>
        <p:nvSpPr>
          <p:cNvPr id="3" name="Titre 1">
            <a:extLst>
              <a:ext uri="{FF2B5EF4-FFF2-40B4-BE49-F238E27FC236}">
                <a16:creationId xmlns:a16="http://schemas.microsoft.com/office/drawing/2014/main" id="{9F076A8E-019E-4AF4-A1E8-9C88AED0185A}"/>
              </a:ext>
            </a:extLst>
          </p:cNvPr>
          <p:cNvSpPr txBox="1">
            <a:spLocks/>
          </p:cNvSpPr>
          <p:nvPr>
            <p:custDataLst>
              <p:tags r:id="rId2"/>
            </p:custDataLst>
          </p:nvPr>
        </p:nvSpPr>
        <p:spPr>
          <a:xfrm>
            <a:off x="1943574" y="2264362"/>
            <a:ext cx="6623377"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spcAft>
                <a:spcPts val="1800"/>
              </a:spcAft>
            </a:pPr>
            <a:r>
              <a:rPr lang="fr-CA" dirty="0"/>
              <a:t>Parfois, la mémoire fait défaut et il faut reprendre des discussions inutilement parce que les décisions n’ont pas été notées. En indiquant clairement les décisions prises lors des rencontres du conseil d’élèves, on évite de créer de la confusion et on augmente l’efficacité des rencontres. </a:t>
            </a:r>
          </a:p>
          <a:p>
            <a:pPr>
              <a:spcAft>
                <a:spcPts val="1800"/>
              </a:spcAft>
            </a:pPr>
            <a:r>
              <a:rPr lang="fr-CA" dirty="0"/>
              <a:t>Idéalement, le compte rendu doit être envoyé le plus rapidement possible aux membres du conseil afin qu’ils puissent se préparer à la prochaine rencontre. Utilisez les moyens de communication privilégiés par votre conseil (médias sociaux, courriel, papier, etc.) pour le transmettre.</a:t>
            </a:r>
          </a:p>
          <a:p>
            <a:pPr>
              <a:spcAft>
                <a:spcPts val="1800"/>
              </a:spcAft>
            </a:pPr>
            <a:endParaRPr lang="fr-CA" dirty="0"/>
          </a:p>
          <a:p>
            <a:pPr>
              <a:spcAft>
                <a:spcPts val="1800"/>
              </a:spcAft>
            </a:pPr>
            <a:endParaRPr lang="fr-CA" dirty="0"/>
          </a:p>
        </p:txBody>
      </p:sp>
    </p:spTree>
    <p:extLst>
      <p:ext uri="{BB962C8B-B14F-4D97-AF65-F5344CB8AC3E}">
        <p14:creationId xmlns:p14="http://schemas.microsoft.com/office/powerpoint/2010/main" val="831112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3"/>
            <a:ext cx="6623377" cy="523288"/>
          </a:xfrm>
        </p:spPr>
        <p:txBody>
          <a:bodyPr/>
          <a:lstStyle/>
          <a:p>
            <a:r>
              <a:rPr lang="fr-CA" b="1" dirty="0">
                <a:solidFill>
                  <a:srgbClr val="00A3B4"/>
                </a:solidFill>
              </a:rPr>
              <a:t>Effectuer les actions attendues</a:t>
            </a:r>
            <a:endParaRPr lang="fr-CA" dirty="0"/>
          </a:p>
        </p:txBody>
      </p:sp>
      <p:sp>
        <p:nvSpPr>
          <p:cNvPr id="3" name="Titre 1">
            <a:extLst>
              <a:ext uri="{FF2B5EF4-FFF2-40B4-BE49-F238E27FC236}">
                <a16:creationId xmlns:a16="http://schemas.microsoft.com/office/drawing/2014/main" id="{9F076A8E-019E-4AF4-A1E8-9C88AED0185A}"/>
              </a:ext>
            </a:extLst>
          </p:cNvPr>
          <p:cNvSpPr txBox="1">
            <a:spLocks/>
          </p:cNvSpPr>
          <p:nvPr>
            <p:custDataLst>
              <p:tags r:id="rId2"/>
            </p:custDataLst>
          </p:nvPr>
        </p:nvSpPr>
        <p:spPr>
          <a:xfrm>
            <a:off x="1943574" y="2264362"/>
            <a:ext cx="6623377"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spcAft>
                <a:spcPts val="1800"/>
              </a:spcAft>
            </a:pPr>
            <a:r>
              <a:rPr lang="fr-CA" dirty="0"/>
              <a:t>Votre conseil rédige un compte rendu après chacune des rencontres, mais vous constatez que ce n’est pas suffisant? Les jeunes n’assurent pas toujours le suivi entre les rencontres? Vous avez l’impression d’être l’unique source d’information?</a:t>
            </a:r>
          </a:p>
        </p:txBody>
      </p:sp>
      <p:sp>
        <p:nvSpPr>
          <p:cNvPr id="5" name="Titre 1">
            <a:extLst>
              <a:ext uri="{FF2B5EF4-FFF2-40B4-BE49-F238E27FC236}">
                <a16:creationId xmlns:a16="http://schemas.microsoft.com/office/drawing/2014/main" id="{7C585D8C-5519-4482-A22B-59C5CC9E46E1}"/>
              </a:ext>
            </a:extLst>
          </p:cNvPr>
          <p:cNvSpPr txBox="1">
            <a:spLocks/>
          </p:cNvSpPr>
          <p:nvPr>
            <p:custDataLst>
              <p:tags r:id="rId3"/>
            </p:custDataLst>
          </p:nvPr>
        </p:nvSpPr>
        <p:spPr>
          <a:xfrm>
            <a:off x="1943573" y="3906318"/>
            <a:ext cx="6623377"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Dans ce cas, afin de faciliter les suivis entre les rencontres et d’éviter les délais dans la réalisation des travaux et des projets, l’équipe de Vox populi vous invite à indiquer, dans le compte rendu : </a:t>
            </a:r>
          </a:p>
        </p:txBody>
      </p:sp>
      <p:sp>
        <p:nvSpPr>
          <p:cNvPr id="4" name="Rectangle 3">
            <a:extLst>
              <a:ext uri="{FF2B5EF4-FFF2-40B4-BE49-F238E27FC236}">
                <a16:creationId xmlns:a16="http://schemas.microsoft.com/office/drawing/2014/main" id="{A397EF65-A734-49B9-9AFE-55C4B4D58440}"/>
              </a:ext>
            </a:extLst>
          </p:cNvPr>
          <p:cNvSpPr/>
          <p:nvPr>
            <p:custDataLst>
              <p:tags r:id="rId4"/>
            </p:custDataLst>
          </p:nvPr>
        </p:nvSpPr>
        <p:spPr>
          <a:xfrm>
            <a:off x="2387709" y="5236811"/>
            <a:ext cx="5519673" cy="1077218"/>
          </a:xfrm>
          <a:prstGeom prst="rect">
            <a:avLst/>
          </a:prstGeom>
        </p:spPr>
        <p:txBody>
          <a:bodyPr wrap="square">
            <a:spAutoFit/>
          </a:bodyPr>
          <a:lstStyle/>
          <a:p>
            <a:pPr marL="285750" indent="-285750">
              <a:buFont typeface="Arial" panose="020B0604020202020204" pitchFamily="34" charset="0"/>
              <a:buChar char="•"/>
            </a:pPr>
            <a:r>
              <a:rPr lang="fr-CA" sz="1600" dirty="0"/>
              <a:t>Les décisions prises </a:t>
            </a:r>
          </a:p>
          <a:p>
            <a:pPr marL="285750" indent="-285750">
              <a:buFont typeface="Arial" panose="020B0604020202020204" pitchFamily="34" charset="0"/>
              <a:buChar char="•"/>
            </a:pPr>
            <a:r>
              <a:rPr lang="fr-CA" sz="1600" dirty="0"/>
              <a:t>Les actions à réaliser </a:t>
            </a:r>
          </a:p>
          <a:p>
            <a:pPr marL="285750" indent="-285750">
              <a:buFont typeface="Arial" panose="020B0604020202020204" pitchFamily="34" charset="0"/>
              <a:buChar char="•"/>
            </a:pPr>
            <a:r>
              <a:rPr lang="fr-CA" sz="1600" dirty="0"/>
              <a:t>Les documents à produire</a:t>
            </a:r>
          </a:p>
          <a:p>
            <a:pPr marL="285750" indent="-285750">
              <a:buFont typeface="Arial" panose="020B0604020202020204" pitchFamily="34" charset="0"/>
              <a:buChar char="•"/>
            </a:pPr>
            <a:r>
              <a:rPr lang="fr-CA" sz="1600" dirty="0"/>
              <a:t>La personne responsable de chaque élément</a:t>
            </a:r>
          </a:p>
        </p:txBody>
      </p:sp>
    </p:spTree>
    <p:extLst>
      <p:ext uri="{BB962C8B-B14F-4D97-AF65-F5344CB8AC3E}">
        <p14:creationId xmlns:p14="http://schemas.microsoft.com/office/powerpoint/2010/main" val="340827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3"/>
            <a:ext cx="6623377" cy="523288"/>
          </a:xfrm>
        </p:spPr>
        <p:txBody>
          <a:bodyPr/>
          <a:lstStyle/>
          <a:p>
            <a:r>
              <a:rPr lang="fr-CA" b="1" dirty="0">
                <a:solidFill>
                  <a:srgbClr val="00A3B4"/>
                </a:solidFill>
              </a:rPr>
              <a:t>Effectuer les actions attendues</a:t>
            </a:r>
            <a:endParaRPr lang="fr-CA" dirty="0"/>
          </a:p>
        </p:txBody>
      </p:sp>
      <p:sp>
        <p:nvSpPr>
          <p:cNvPr id="3" name="Titre 1">
            <a:extLst>
              <a:ext uri="{FF2B5EF4-FFF2-40B4-BE49-F238E27FC236}">
                <a16:creationId xmlns:a16="http://schemas.microsoft.com/office/drawing/2014/main" id="{9F076A8E-019E-4AF4-A1E8-9C88AED0185A}"/>
              </a:ext>
            </a:extLst>
          </p:cNvPr>
          <p:cNvSpPr txBox="1">
            <a:spLocks/>
          </p:cNvSpPr>
          <p:nvPr>
            <p:custDataLst>
              <p:tags r:id="rId2"/>
            </p:custDataLst>
          </p:nvPr>
        </p:nvSpPr>
        <p:spPr>
          <a:xfrm>
            <a:off x="1943574" y="2264362"/>
            <a:ext cx="6623377"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spcAft>
                <a:spcPts val="1800"/>
              </a:spcAft>
            </a:pPr>
            <a:r>
              <a:rPr lang="fr-CA" dirty="0"/>
              <a:t>En plus des actions à effectuer et des documents à produire pour la prochaine rencontre, le compte rendu peut contenir le nom des membres responsables des actions et des documents. De cette façon, les membres peuvent consulter le compte rendu et se préparer adéquatement pour éviter d’entraîner des retards.</a:t>
            </a:r>
          </a:p>
        </p:txBody>
      </p:sp>
      <p:sp>
        <p:nvSpPr>
          <p:cNvPr id="5" name="Titre 1">
            <a:extLst>
              <a:ext uri="{FF2B5EF4-FFF2-40B4-BE49-F238E27FC236}">
                <a16:creationId xmlns:a16="http://schemas.microsoft.com/office/drawing/2014/main" id="{749EED9D-5A56-43A5-9229-199B4F42073D}"/>
              </a:ext>
            </a:extLst>
          </p:cNvPr>
          <p:cNvSpPr txBox="1">
            <a:spLocks/>
          </p:cNvSpPr>
          <p:nvPr>
            <p:custDataLst>
              <p:tags r:id="rId3"/>
            </p:custDataLst>
          </p:nvPr>
        </p:nvSpPr>
        <p:spPr>
          <a:xfrm>
            <a:off x="2825750" y="4286131"/>
            <a:ext cx="5741200"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spcAft>
                <a:spcPts val="1800"/>
              </a:spcAft>
            </a:pPr>
            <a:r>
              <a:rPr lang="fr-CA" dirty="0"/>
              <a:t>L’équipe de Vox populi vous propose également de confier le suivi des actions à réaliser et des documents à produire entre les rencontres à un membre (le vice-président ou le premier ministre, par exemple).</a:t>
            </a:r>
          </a:p>
        </p:txBody>
      </p:sp>
      <p:pic>
        <p:nvPicPr>
          <p:cNvPr id="9" name="Image 8" descr="Une image contenant graphiques vectoriels&#10;&#10;Description générée automatiquement">
            <a:extLst>
              <a:ext uri="{FF2B5EF4-FFF2-40B4-BE49-F238E27FC236}">
                <a16:creationId xmlns:a16="http://schemas.microsoft.com/office/drawing/2014/main" id="{D8B3322B-3610-4B98-9E43-633AF89590A8}"/>
              </a:ext>
            </a:extLst>
          </p:cNvPr>
          <p:cNvPicPr>
            <a:picLocks noChangeAspect="1"/>
          </p:cNvPicPr>
          <p:nvPr>
            <p:custDataLst>
              <p:tags r:id="rId4"/>
            </p:custDataLst>
          </p:nvPr>
        </p:nvPicPr>
        <p:blipFill>
          <a:blip r:embed="rId6"/>
          <a:stretch>
            <a:fillRect/>
          </a:stretch>
        </p:blipFill>
        <p:spPr>
          <a:xfrm flipH="1">
            <a:off x="1988433" y="4438964"/>
            <a:ext cx="1135767" cy="2419036"/>
          </a:xfrm>
          <a:prstGeom prst="rect">
            <a:avLst/>
          </a:prstGeom>
        </p:spPr>
      </p:pic>
    </p:spTree>
    <p:extLst>
      <p:ext uri="{BB962C8B-B14F-4D97-AF65-F5344CB8AC3E}">
        <p14:creationId xmlns:p14="http://schemas.microsoft.com/office/powerpoint/2010/main" val="2542616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3"/>
            <a:ext cx="6623377" cy="523288"/>
          </a:xfrm>
        </p:spPr>
        <p:txBody>
          <a:bodyPr/>
          <a:lstStyle/>
          <a:p>
            <a:pPr>
              <a:spcAft>
                <a:spcPts val="1800"/>
              </a:spcAft>
            </a:pPr>
            <a:r>
              <a:rPr lang="fr-CA" dirty="0"/>
              <a:t>Votre conseil est en fonction depuis un certain temps et vous avez de la difficulté à coordonner les rencontres? </a:t>
            </a:r>
          </a:p>
        </p:txBody>
      </p:sp>
      <p:pic>
        <p:nvPicPr>
          <p:cNvPr id="8" name="Image 7" descr="Une image contenant graphiques vectoriels&#10;&#10;Description générée automatiquement">
            <a:extLst>
              <a:ext uri="{FF2B5EF4-FFF2-40B4-BE49-F238E27FC236}">
                <a16:creationId xmlns:a16="http://schemas.microsoft.com/office/drawing/2014/main" id="{14DCF23E-D089-4B61-84E5-62049B17579B}"/>
              </a:ext>
            </a:extLst>
          </p:cNvPr>
          <p:cNvPicPr>
            <a:picLocks noChangeAspect="1"/>
          </p:cNvPicPr>
          <p:nvPr>
            <p:custDataLst>
              <p:tags r:id="rId2"/>
            </p:custDataLst>
          </p:nvPr>
        </p:nvPicPr>
        <p:blipFill>
          <a:blip r:embed="rId5"/>
          <a:stretch>
            <a:fillRect/>
          </a:stretch>
        </p:blipFill>
        <p:spPr>
          <a:xfrm>
            <a:off x="2297245" y="2845988"/>
            <a:ext cx="2141406" cy="1889924"/>
          </a:xfrm>
          <a:prstGeom prst="rect">
            <a:avLst/>
          </a:prstGeom>
        </p:spPr>
      </p:pic>
      <p:sp>
        <p:nvSpPr>
          <p:cNvPr id="10" name="Titre 1">
            <a:extLst>
              <a:ext uri="{FF2B5EF4-FFF2-40B4-BE49-F238E27FC236}">
                <a16:creationId xmlns:a16="http://schemas.microsoft.com/office/drawing/2014/main" id="{1EC525B9-5CB9-4578-9413-1C0AF4B6EAD0}"/>
              </a:ext>
            </a:extLst>
          </p:cNvPr>
          <p:cNvSpPr txBox="1">
            <a:spLocks/>
          </p:cNvSpPr>
          <p:nvPr>
            <p:custDataLst>
              <p:tags r:id="rId3"/>
            </p:custDataLst>
          </p:nvPr>
        </p:nvSpPr>
        <p:spPr>
          <a:xfrm>
            <a:off x="4705350" y="2759662"/>
            <a:ext cx="3861601" cy="52328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spcAft>
                <a:spcPts val="1800"/>
              </a:spcAft>
            </a:pPr>
            <a:r>
              <a:rPr lang="fr-FR" dirty="0"/>
              <a:t>L’équipe de Vox populi a repéré les problèmes les plus fréquents et vous propose quelques pistes de solution pour améliorer l’efficacité de votre conseil.</a:t>
            </a:r>
            <a:r>
              <a:rPr lang="fr-CA" dirty="0"/>
              <a:t> Consultez les </a:t>
            </a:r>
            <a:r>
              <a:rPr lang="fr-CA" dirty="0">
                <a:hlinkClick r:id="rId6"/>
              </a:rPr>
              <a:t>pistes de solution pour un conseil plus efficace</a:t>
            </a:r>
            <a:r>
              <a:rPr lang="fr-CA" dirty="0"/>
              <a:t>.  </a:t>
            </a:r>
          </a:p>
        </p:txBody>
      </p:sp>
    </p:spTree>
    <p:extLst>
      <p:ext uri="{BB962C8B-B14F-4D97-AF65-F5344CB8AC3E}">
        <p14:creationId xmlns:p14="http://schemas.microsoft.com/office/powerpoint/2010/main" val="3859693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2218098" y="1716421"/>
            <a:ext cx="6354949" cy="813037"/>
          </a:xfrm>
        </p:spPr>
        <p:txBody>
          <a:bodyPr/>
          <a:lstStyle/>
          <a:p>
            <a:r>
              <a:rPr lang="fr-CA" dirty="0"/>
              <a:t>Vous avez terminé la leçon </a:t>
            </a:r>
            <a:r>
              <a:rPr lang="fr-CA" i="1" dirty="0"/>
              <a:t>6.1.3 – Après la rencontre du conseil d’élèves</a:t>
            </a:r>
            <a:r>
              <a:rPr lang="fr-CA" dirty="0"/>
              <a:t>. Consultez les autres modules de la </a:t>
            </a:r>
            <a:r>
              <a:rPr lang="fr-CA" dirty="0">
                <a:hlinkClick r:id="rId11"/>
              </a:rPr>
              <a:t>Formation pour la personne responsable d’un conseil d’élèves</a:t>
            </a:r>
            <a:r>
              <a:rPr lang="fr-CA" dirty="0"/>
              <a:t> sur le site Web de </a:t>
            </a:r>
            <a:r>
              <a:rPr lang="fr-CA" i="1" dirty="0"/>
              <a:t>Vox populi : Ta démocratie à l’école! </a:t>
            </a:r>
            <a:r>
              <a:rPr lang="fr-CA" dirty="0"/>
              <a:t>pour en apprendre davantage sur le sujet.</a:t>
            </a:r>
            <a:br>
              <a:rPr lang="fr-CA" dirty="0"/>
            </a:br>
            <a:endParaRPr lang="fr-CA" dirty="0"/>
          </a:p>
        </p:txBody>
      </p:sp>
      <p:pic>
        <p:nvPicPr>
          <p:cNvPr id="4" name="Image 3">
            <a:extLst>
              <a:ext uri="{FF2B5EF4-FFF2-40B4-BE49-F238E27FC236}">
                <a16:creationId xmlns:a16="http://schemas.microsoft.com/office/drawing/2014/main" id="{28840CDA-89B1-4C46-9752-8993DAEFF3D7}"/>
              </a:ext>
            </a:extLst>
          </p:cNvPr>
          <p:cNvPicPr>
            <a:picLocks noChangeAspect="1"/>
          </p:cNvPicPr>
          <p:nvPr>
            <p:custDataLst>
              <p:tags r:id="rId2"/>
            </p:custDataLst>
          </p:nvPr>
        </p:nvPicPr>
        <p:blipFill>
          <a:blip r:embed="rId12"/>
          <a:stretch>
            <a:fillRect/>
          </a:stretch>
        </p:blipFill>
        <p:spPr>
          <a:xfrm>
            <a:off x="4056428" y="3743058"/>
            <a:ext cx="1899431" cy="1905386"/>
          </a:xfrm>
          <a:prstGeom prst="rect">
            <a:avLst/>
          </a:prstGeom>
        </p:spPr>
      </p:pic>
      <p:sp>
        <p:nvSpPr>
          <p:cNvPr id="6" name="Google Shape;131;p17">
            <a:extLst>
              <a:ext uri="{FF2B5EF4-FFF2-40B4-BE49-F238E27FC236}">
                <a16:creationId xmlns:a16="http://schemas.microsoft.com/office/drawing/2014/main" id="{5F38FD23-CFDB-4A52-8C4E-6B11C45E0548}"/>
              </a:ext>
            </a:extLst>
          </p:cNvPr>
          <p:cNvSpPr txBox="1"/>
          <p:nvPr>
            <p:custDataLst>
              <p:tags r:id="rId3"/>
            </p:custDataLst>
          </p:nvPr>
        </p:nvSpPr>
        <p:spPr>
          <a:xfrm>
            <a:off x="1848110" y="3939068"/>
            <a:ext cx="2322550" cy="7182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600"/>
              <a:buFont typeface="Arial"/>
              <a:buNone/>
            </a:pPr>
            <a:r>
              <a:rPr lang="fr-CA" sz="1600" dirty="0">
                <a:solidFill>
                  <a:schemeClr val="tx1">
                    <a:lumMod val="50000"/>
                    <a:lumOff val="50000"/>
                  </a:schemeClr>
                </a:solidFill>
              </a:rPr>
              <a:t>6</a:t>
            </a:r>
            <a:r>
              <a:rPr lang="fr-CA" sz="1600" b="0" i="0" strike="noStrike" cap="none" dirty="0">
                <a:solidFill>
                  <a:schemeClr val="tx1">
                    <a:lumMod val="50000"/>
                    <a:lumOff val="50000"/>
                  </a:schemeClr>
                </a:solidFill>
                <a:latin typeface="Arial"/>
                <a:ea typeface="Arial"/>
                <a:cs typeface="Arial"/>
                <a:sym typeface="Arial"/>
              </a:rPr>
              <a:t>.1.1 – Avant la rencontre du conseil d’élèves</a:t>
            </a:r>
            <a:endParaRPr sz="1600" b="0" i="0" strike="noStrike" cap="none" dirty="0">
              <a:solidFill>
                <a:schemeClr val="tx1">
                  <a:lumMod val="50000"/>
                  <a:lumOff val="50000"/>
                </a:schemeClr>
              </a:solidFill>
              <a:latin typeface="Arial"/>
              <a:ea typeface="Arial"/>
              <a:cs typeface="Arial"/>
              <a:sym typeface="Arial"/>
            </a:endParaRPr>
          </a:p>
        </p:txBody>
      </p:sp>
      <p:sp>
        <p:nvSpPr>
          <p:cNvPr id="7" name="Google Shape;131;p17">
            <a:extLst>
              <a:ext uri="{FF2B5EF4-FFF2-40B4-BE49-F238E27FC236}">
                <a16:creationId xmlns:a16="http://schemas.microsoft.com/office/drawing/2014/main" id="{6DCD3B32-E77B-4B36-8701-FF328CA6ED0B}"/>
              </a:ext>
            </a:extLst>
          </p:cNvPr>
          <p:cNvSpPr txBox="1"/>
          <p:nvPr>
            <p:custDataLst>
              <p:tags r:id="rId4"/>
            </p:custDataLst>
          </p:nvPr>
        </p:nvSpPr>
        <p:spPr>
          <a:xfrm>
            <a:off x="5848831" y="3939069"/>
            <a:ext cx="2315346" cy="7182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600"/>
              <a:buFont typeface="Arial"/>
              <a:buNone/>
            </a:pPr>
            <a:r>
              <a:rPr lang="fr-CA" sz="1600" dirty="0">
                <a:solidFill>
                  <a:schemeClr val="tx1">
                    <a:lumMod val="50000"/>
                    <a:lumOff val="50000"/>
                  </a:schemeClr>
                </a:solidFill>
              </a:rPr>
              <a:t>6.1.2 – Pendant la rencontre du conseil d’élèves</a:t>
            </a:r>
            <a:endParaRPr sz="1600" dirty="0">
              <a:solidFill>
                <a:schemeClr val="tx1">
                  <a:lumMod val="50000"/>
                  <a:lumOff val="50000"/>
                </a:schemeClr>
              </a:solidFill>
            </a:endParaRPr>
          </a:p>
        </p:txBody>
      </p:sp>
      <p:sp>
        <p:nvSpPr>
          <p:cNvPr id="8" name="Google Shape;131;p17">
            <a:extLst>
              <a:ext uri="{FF2B5EF4-FFF2-40B4-BE49-F238E27FC236}">
                <a16:creationId xmlns:a16="http://schemas.microsoft.com/office/drawing/2014/main" id="{F65B4CA6-74C8-4DAC-9595-1009778FFC39}"/>
              </a:ext>
            </a:extLst>
          </p:cNvPr>
          <p:cNvSpPr txBox="1"/>
          <p:nvPr>
            <p:custDataLst>
              <p:tags r:id="rId5"/>
            </p:custDataLst>
          </p:nvPr>
        </p:nvSpPr>
        <p:spPr>
          <a:xfrm>
            <a:off x="5123579" y="5126216"/>
            <a:ext cx="2399022" cy="7182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600"/>
              <a:buFont typeface="Arial"/>
              <a:buNone/>
            </a:pPr>
            <a:r>
              <a:rPr lang="fr-CA" sz="1600" dirty="0">
                <a:solidFill>
                  <a:schemeClr val="tx1">
                    <a:lumMod val="50000"/>
                    <a:lumOff val="50000"/>
                  </a:schemeClr>
                </a:solidFill>
              </a:rPr>
              <a:t>6.1.3 – Après la rencontre du conseil d’élèves</a:t>
            </a:r>
            <a:endParaRPr sz="1600" dirty="0">
              <a:solidFill>
                <a:schemeClr val="tx1">
                  <a:lumMod val="50000"/>
                  <a:lumOff val="50000"/>
                </a:schemeClr>
              </a:solidFill>
            </a:endParaRPr>
          </a:p>
        </p:txBody>
      </p:sp>
      <p:sp>
        <p:nvSpPr>
          <p:cNvPr id="9" name="Rectangle 8">
            <a:extLst>
              <a:ext uri="{FF2B5EF4-FFF2-40B4-BE49-F238E27FC236}">
                <a16:creationId xmlns:a16="http://schemas.microsoft.com/office/drawing/2014/main" id="{98E98400-39E9-4457-8D75-94AA0D70DF07}"/>
              </a:ext>
            </a:extLst>
          </p:cNvPr>
          <p:cNvSpPr/>
          <p:nvPr>
            <p:custDataLst>
              <p:tags r:id="rId6"/>
            </p:custDataLst>
          </p:nvPr>
        </p:nvSpPr>
        <p:spPr>
          <a:xfrm>
            <a:off x="2002098" y="1912631"/>
            <a:ext cx="216000" cy="108000"/>
          </a:xfrm>
          <a:prstGeom prst="rect">
            <a:avLst/>
          </a:prstGeom>
          <a:solidFill>
            <a:srgbClr val="9E0A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9E0A54"/>
              </a:solidFill>
            </a:endParaRPr>
          </a:p>
        </p:txBody>
      </p:sp>
      <p:pic>
        <p:nvPicPr>
          <p:cNvPr id="5" name="Image 4">
            <a:extLst>
              <a:ext uri="{FF2B5EF4-FFF2-40B4-BE49-F238E27FC236}">
                <a16:creationId xmlns:a16="http://schemas.microsoft.com/office/drawing/2014/main" id="{25EBD721-B6BD-45EC-8C7E-50D4CA4DD1EC}"/>
              </a:ext>
            </a:extLst>
          </p:cNvPr>
          <p:cNvPicPr>
            <a:picLocks noChangeAspect="1"/>
          </p:cNvPicPr>
          <p:nvPr>
            <p:custDataLst>
              <p:tags r:id="rId7"/>
            </p:custDataLst>
          </p:nvPr>
        </p:nvPicPr>
        <p:blipFill>
          <a:blip r:embed="rId13"/>
          <a:stretch>
            <a:fillRect/>
          </a:stretch>
        </p:blipFill>
        <p:spPr>
          <a:xfrm>
            <a:off x="4060256" y="3749407"/>
            <a:ext cx="918144" cy="1039407"/>
          </a:xfrm>
          <a:prstGeom prst="rect">
            <a:avLst/>
          </a:prstGeom>
        </p:spPr>
      </p:pic>
      <p:pic>
        <p:nvPicPr>
          <p:cNvPr id="10" name="Image 9" descr="Une image contenant texte, carte de visite&#10;&#10;Description générée automatiquement">
            <a:extLst>
              <a:ext uri="{FF2B5EF4-FFF2-40B4-BE49-F238E27FC236}">
                <a16:creationId xmlns:a16="http://schemas.microsoft.com/office/drawing/2014/main" id="{57085AA7-EFA2-4490-80AA-62F0EE723A3A}"/>
              </a:ext>
            </a:extLst>
          </p:cNvPr>
          <p:cNvPicPr>
            <a:picLocks noChangeAspect="1"/>
          </p:cNvPicPr>
          <p:nvPr>
            <p:custDataLst>
              <p:tags r:id="rId8"/>
            </p:custDataLst>
          </p:nvPr>
        </p:nvPicPr>
        <p:blipFill>
          <a:blip r:embed="rId14"/>
          <a:stretch>
            <a:fillRect/>
          </a:stretch>
        </p:blipFill>
        <p:spPr>
          <a:xfrm>
            <a:off x="4987866" y="3743058"/>
            <a:ext cx="967993" cy="995133"/>
          </a:xfrm>
          <a:prstGeom prst="rect">
            <a:avLst/>
          </a:prstGeom>
        </p:spPr>
      </p:pic>
      <p:pic>
        <p:nvPicPr>
          <p:cNvPr id="11" name="Image 10">
            <a:extLst>
              <a:ext uri="{FF2B5EF4-FFF2-40B4-BE49-F238E27FC236}">
                <a16:creationId xmlns:a16="http://schemas.microsoft.com/office/drawing/2014/main" id="{54ACB5DF-0398-42AE-8212-3F52AB1F611F}"/>
              </a:ext>
            </a:extLst>
          </p:cNvPr>
          <p:cNvPicPr>
            <a:picLocks noChangeAspect="1"/>
          </p:cNvPicPr>
          <p:nvPr>
            <p:custDataLst>
              <p:tags r:id="rId9"/>
            </p:custDataLst>
          </p:nvPr>
        </p:nvPicPr>
        <p:blipFill>
          <a:blip r:embed="rId15"/>
          <a:stretch>
            <a:fillRect/>
          </a:stretch>
        </p:blipFill>
        <p:spPr>
          <a:xfrm>
            <a:off x="4498231" y="4546932"/>
            <a:ext cx="967993" cy="1037759"/>
          </a:xfrm>
          <a:prstGeom prst="rect">
            <a:avLst/>
          </a:prstGeom>
        </p:spPr>
      </p:pic>
    </p:spTree>
    <p:extLst>
      <p:ext uri="{BB962C8B-B14F-4D97-AF65-F5344CB8AC3E}">
        <p14:creationId xmlns:p14="http://schemas.microsoft.com/office/powerpoint/2010/main" val="38227260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4"/>
</p:tagLst>
</file>

<file path=ppt/tags/tag32.xml><?xml version="1.0" encoding="utf-8"?>
<p:tagLst xmlns:a="http://schemas.openxmlformats.org/drawingml/2006/main" xmlns:r="http://schemas.openxmlformats.org/officeDocument/2006/relationships" xmlns:p="http://schemas.openxmlformats.org/presentationml/2006/main">
  <p:tag name="NUM" val="5"/>
</p:tagLst>
</file>

<file path=ppt/tags/tag33.xml><?xml version="1.0" encoding="utf-8"?>
<p:tagLst xmlns:a="http://schemas.openxmlformats.org/drawingml/2006/main" xmlns:r="http://schemas.openxmlformats.org/officeDocument/2006/relationships" xmlns:p="http://schemas.openxmlformats.org/presentationml/2006/main">
  <p:tag name="NUM" val="6"/>
</p:tagLst>
</file>

<file path=ppt/tags/tag34.xml><?xml version="1.0" encoding="utf-8"?>
<p:tagLst xmlns:a="http://schemas.openxmlformats.org/drawingml/2006/main" xmlns:r="http://schemas.openxmlformats.org/officeDocument/2006/relationships" xmlns:p="http://schemas.openxmlformats.org/presentationml/2006/main">
  <p:tag name="NUM" val="7"/>
</p:tagLst>
</file>

<file path=ppt/tags/tag35.xml><?xml version="1.0" encoding="utf-8"?>
<p:tagLst xmlns:a="http://schemas.openxmlformats.org/drawingml/2006/main" xmlns:r="http://schemas.openxmlformats.org/officeDocument/2006/relationships" xmlns:p="http://schemas.openxmlformats.org/presentationml/2006/main">
  <p:tag name="NUM" val="8"/>
</p:tagLst>
</file>

<file path=ppt/tags/tag36.xml><?xml version="1.0" encoding="utf-8"?>
<p:tagLst xmlns:a="http://schemas.openxmlformats.org/drawingml/2006/main" xmlns:r="http://schemas.openxmlformats.org/officeDocument/2006/relationships" xmlns:p="http://schemas.openxmlformats.org/presentationml/2006/main">
  <p:tag name="NUM" val="9"/>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f23f9c8-bac7-42ba-8538-2846167e7cde">
      <Terms xmlns="http://schemas.microsoft.com/office/infopath/2007/PartnerControls"/>
    </lcf76f155ced4ddcb4097134ff3c332f>
    <TaxCatchAll xmlns="4089a433-1ed9-4eb1-90a2-2157aecae93d" xsi:nil="true"/>
    <SharedWithUsers xmlns="4089a433-1ed9-4eb1-90a2-2157aecae93d">
      <UserInfo>
        <DisplayName/>
        <AccountId xsi:nil="true"/>
        <AccountType/>
      </UserInfo>
    </SharedWithUsers>
    <MediaLengthInSeconds xmlns="5f23f9c8-bac7-42ba-8538-2846167e7cd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69F10E-4160-4DF5-AB97-E4BEFBF6378A}"/>
</file>

<file path=customXml/itemProps2.xml><?xml version="1.0" encoding="utf-8"?>
<ds:datastoreItem xmlns:ds="http://schemas.openxmlformats.org/officeDocument/2006/customXml" ds:itemID="{BBD89727-CFA4-4790-BB70-FAB4D4B82FC6}">
  <ds:schemaRefs>
    <ds:schemaRef ds:uri="http://schemas.microsoft.com/office/2006/metadata/properties"/>
    <ds:schemaRef ds:uri="http://schemas.microsoft.com/office/infopath/2007/PartnerControls"/>
    <ds:schemaRef ds:uri="cb42c1a8-2351-4f93-ab52-dbe9a46ce7a7"/>
    <ds:schemaRef ds:uri="18125639-ec9c-4d4f-9296-77d56083990c"/>
  </ds:schemaRefs>
</ds:datastoreItem>
</file>

<file path=customXml/itemProps3.xml><?xml version="1.0" encoding="utf-8"?>
<ds:datastoreItem xmlns:ds="http://schemas.openxmlformats.org/officeDocument/2006/customXml" ds:itemID="{8499C434-B481-4667-A246-8FE91F018E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19320</TotalTime>
  <Words>624</Words>
  <Application>Microsoft Office PowerPoint</Application>
  <PresentationFormat>Affichage à l'écran (4:3)</PresentationFormat>
  <Paragraphs>27</Paragraphs>
  <Slides>10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Arial Unicode MS</vt:lpstr>
      <vt:lpstr>Calibri</vt:lpstr>
      <vt:lpstr>Times</vt:lpstr>
      <vt:lpstr>Thème Office</vt:lpstr>
      <vt:lpstr>Module 6 Préparer les rencontres  du conseil d’élèves</vt:lpstr>
      <vt:lpstr>Dans cette leçon, nous traiterons plus en détail des activités à réaliser après les rencontres dans le cycle des rencontres du conseil d’élèves.</vt:lpstr>
      <vt:lpstr>Dans la coordination des rencontres du conseil d’élèves, toutes les étapes sont importantes. Après la rencontre du conseil, le travail n’est pas terminé. Il faut encore :</vt:lpstr>
      <vt:lpstr>Produire le compte rendu Lors des rencontres, la ou le secrétaire prend des notes. Il produit le compte rendu à la suite de la rencontre. Pour faciliter son travail, l’équipe de Vox populi vous propose d’utiliser un modèle de compte rendu reprenant la structure de l’ordre du jour.  Nous avons préparé une affiche pédagogique sur le compte rendu. Présentez cet outil aux élèves pour en faciliter l’utilisation.  Vous trouverez le modèle de compte rendu dans la boîte à outils de Vox populi en deux formats : PDF modifiable et Word. Vous pouvez ainsi l’adapter à vos besoins. </vt:lpstr>
      <vt:lpstr>Produire le compte rendu</vt:lpstr>
      <vt:lpstr>Effectuer les actions attendues</vt:lpstr>
      <vt:lpstr>Effectuer les actions attendues</vt:lpstr>
      <vt:lpstr>Votre conseil est en fonction depuis un certain temps et vous avez de la difficulté à coordonner les rencontres? </vt:lpstr>
      <vt:lpstr>Vous avez terminé la leçon 6.1.3 – Après la rencontre du conseil d’élèves. Consultez les autres modules de la Formation pour la personne responsable d’un conseil d’élèves sur le site Web de Vox populi : Ta démocratie à l’école! pour en apprendre davantage sur le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304</cp:revision>
  <dcterms:modified xsi:type="dcterms:W3CDTF">2022-07-28T12:40:07Z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MediaServiceImageTags">
    <vt:lpwstr/>
  </property>
  <property fmtid="{D5CDD505-2E9C-101B-9397-08002B2CF9AE}" pid="4" name="Order">
    <vt:r8>237900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