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9"/>
  </p:notesMasterIdLst>
  <p:sldIdLst>
    <p:sldId id="274" r:id="rId5"/>
    <p:sldId id="371" r:id="rId6"/>
    <p:sldId id="372" r:id="rId7"/>
    <p:sldId id="373" r:id="rId8"/>
    <p:sldId id="342" r:id="rId9"/>
    <p:sldId id="347" r:id="rId10"/>
    <p:sldId id="348" r:id="rId11"/>
    <p:sldId id="344" r:id="rId12"/>
    <p:sldId id="346" r:id="rId13"/>
    <p:sldId id="345" r:id="rId14"/>
    <p:sldId id="350" r:id="rId15"/>
    <p:sldId id="374" r:id="rId16"/>
    <p:sldId id="375" r:id="rId17"/>
    <p:sldId id="335"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195A"/>
    <a:srgbClr val="00A8B0"/>
    <a:srgbClr val="B8C724"/>
    <a:srgbClr val="FFFFFF"/>
    <a:srgbClr val="CFE1F2"/>
    <a:srgbClr val="D1E3F3"/>
    <a:srgbClr val="00AAB9"/>
    <a:srgbClr val="E1EDF7"/>
    <a:srgbClr val="5B9BD5"/>
    <a:srgbClr val="76D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3A12D7-7683-4C76-A48B-1468E1A1CCB7}" v="52" dt="2022-07-27T19:53:31.942"/>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42" autoAdjust="0"/>
    <p:restoredTop sz="95352" autoAdjust="0"/>
  </p:normalViewPr>
  <p:slideViewPr>
    <p:cSldViewPr snapToGrid="0">
      <p:cViewPr varScale="1">
        <p:scale>
          <a:sx n="79" d="100"/>
          <a:sy n="79" d="100"/>
        </p:scale>
        <p:origin x="1109" y="72"/>
      </p:cViewPr>
      <p:guideLst>
        <p:guide orient="horz" pos="2160"/>
        <p:guide pos="2880"/>
      </p:guideLst>
    </p:cSldViewPr>
  </p:slideViewPr>
  <p:notesTextViewPr>
    <p:cViewPr>
      <p:scale>
        <a:sx n="1" d="1"/>
        <a:sy n="1" d="1"/>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6D3A12D7-7683-4C76-A48B-1468E1A1CCB7}"/>
    <pc:docChg chg="custSel modSld modMainMaster">
      <pc:chgData name="Catherine Lebossé" userId="ed73c8c4-4b80-4d34-8775-49acab88a2c9" providerId="ADAL" clId="{6D3A12D7-7683-4C76-A48B-1468E1A1CCB7}" dt="2022-07-28T12:37:11.284" v="43" actId="313"/>
      <pc:docMkLst>
        <pc:docMk/>
      </pc:docMkLst>
      <pc:sldChg chg="modSp mod">
        <pc:chgData name="Catherine Lebossé" userId="ed73c8c4-4b80-4d34-8775-49acab88a2c9" providerId="ADAL" clId="{6D3A12D7-7683-4C76-A48B-1468E1A1CCB7}" dt="2022-07-27T19:53:52.843" v="33" actId="20577"/>
        <pc:sldMkLst>
          <pc:docMk/>
          <pc:sldMk cId="1053781828" sldId="274"/>
        </pc:sldMkLst>
        <pc:spChg chg="mod">
          <ac:chgData name="Catherine Lebossé" userId="ed73c8c4-4b80-4d34-8775-49acab88a2c9" providerId="ADAL" clId="{6D3A12D7-7683-4C76-A48B-1468E1A1CCB7}" dt="2022-07-27T19:53:52.786" v="31" actId="20577"/>
          <ac:spMkLst>
            <pc:docMk/>
            <pc:sldMk cId="1053781828" sldId="274"/>
            <ac:spMk id="2" creationId="{C59EF7A3-72F9-4AE7-ACAF-7FBBC4762389}"/>
          </ac:spMkLst>
        </pc:spChg>
        <pc:spChg chg="mod">
          <ac:chgData name="Catherine Lebossé" userId="ed73c8c4-4b80-4d34-8775-49acab88a2c9" providerId="ADAL" clId="{6D3A12D7-7683-4C76-A48B-1468E1A1CCB7}" dt="2022-07-27T19:53:52.819" v="32" actId="20577"/>
          <ac:spMkLst>
            <pc:docMk/>
            <pc:sldMk cId="1053781828" sldId="274"/>
            <ac:spMk id="3" creationId="{9E33D533-1801-4DA7-96EA-0FEF8643B23D}"/>
          </ac:spMkLst>
        </pc:spChg>
        <pc:spChg chg="mod">
          <ac:chgData name="Catherine Lebossé" userId="ed73c8c4-4b80-4d34-8775-49acab88a2c9" providerId="ADAL" clId="{6D3A12D7-7683-4C76-A48B-1468E1A1CCB7}" dt="2022-07-27T19:53:52.843" v="33" actId="20577"/>
          <ac:spMkLst>
            <pc:docMk/>
            <pc:sldMk cId="1053781828" sldId="274"/>
            <ac:spMk id="4" creationId="{7A6B5E15-7052-4839-8A44-E885F803B11E}"/>
          </ac:spMkLst>
        </pc:spChg>
      </pc:sldChg>
      <pc:sldChg chg="modSp mod">
        <pc:chgData name="Catherine Lebossé" userId="ed73c8c4-4b80-4d34-8775-49acab88a2c9" providerId="ADAL" clId="{6D3A12D7-7683-4C76-A48B-1468E1A1CCB7}" dt="2022-07-27T19:53:49.991" v="21" actId="20577"/>
        <pc:sldMkLst>
          <pc:docMk/>
          <pc:sldMk cId="2467271667" sldId="344"/>
        </pc:sldMkLst>
        <pc:spChg chg="mod">
          <ac:chgData name="Catherine Lebossé" userId="ed73c8c4-4b80-4d34-8775-49acab88a2c9" providerId="ADAL" clId="{6D3A12D7-7683-4C76-A48B-1468E1A1CCB7}" dt="2022-07-27T19:53:49.991" v="21" actId="20577"/>
          <ac:spMkLst>
            <pc:docMk/>
            <pc:sldMk cId="2467271667" sldId="344"/>
            <ac:spMk id="2" creationId="{3667BB07-606D-48A7-A379-531EC532BD08}"/>
          </ac:spMkLst>
        </pc:spChg>
      </pc:sldChg>
      <pc:sldChg chg="modSp mod">
        <pc:chgData name="Catherine Lebossé" userId="ed73c8c4-4b80-4d34-8775-49acab88a2c9" providerId="ADAL" clId="{6D3A12D7-7683-4C76-A48B-1468E1A1CCB7}" dt="2022-07-27T19:53:50.983" v="26" actId="20577"/>
        <pc:sldMkLst>
          <pc:docMk/>
          <pc:sldMk cId="762058249" sldId="345"/>
        </pc:sldMkLst>
        <pc:spChg chg="mod">
          <ac:chgData name="Catherine Lebossé" userId="ed73c8c4-4b80-4d34-8775-49acab88a2c9" providerId="ADAL" clId="{6D3A12D7-7683-4C76-A48B-1468E1A1CCB7}" dt="2022-07-27T19:53:50.983" v="26" actId="20577"/>
          <ac:spMkLst>
            <pc:docMk/>
            <pc:sldMk cId="762058249" sldId="345"/>
            <ac:spMk id="4" creationId="{0B85B9DF-BB15-47DF-83A3-BF71E4CE42D4}"/>
          </ac:spMkLst>
        </pc:spChg>
      </pc:sldChg>
      <pc:sldChg chg="modSp mod">
        <pc:chgData name="Catherine Lebossé" userId="ed73c8c4-4b80-4d34-8775-49acab88a2c9" providerId="ADAL" clId="{6D3A12D7-7683-4C76-A48B-1468E1A1CCB7}" dt="2022-07-27T19:53:50.140" v="22" actId="20577"/>
        <pc:sldMkLst>
          <pc:docMk/>
          <pc:sldMk cId="1713844739" sldId="350"/>
        </pc:sldMkLst>
        <pc:spChg chg="mod">
          <ac:chgData name="Catherine Lebossé" userId="ed73c8c4-4b80-4d34-8775-49acab88a2c9" providerId="ADAL" clId="{6D3A12D7-7683-4C76-A48B-1468E1A1CCB7}" dt="2022-07-27T19:53:50.140" v="22" actId="20577"/>
          <ac:spMkLst>
            <pc:docMk/>
            <pc:sldMk cId="1713844739" sldId="350"/>
            <ac:spMk id="2" creationId="{3667BB07-606D-48A7-A379-531EC532BD08}"/>
          </ac:spMkLst>
        </pc:spChg>
      </pc:sldChg>
      <pc:sldChg chg="modSp mod">
        <pc:chgData name="Catherine Lebossé" userId="ed73c8c4-4b80-4d34-8775-49acab88a2c9" providerId="ADAL" clId="{6D3A12D7-7683-4C76-A48B-1468E1A1CCB7}" dt="2022-07-28T12:37:08.658" v="41" actId="313"/>
        <pc:sldMkLst>
          <pc:docMk/>
          <pc:sldMk cId="359463592" sldId="371"/>
        </pc:sldMkLst>
        <pc:spChg chg="mod">
          <ac:chgData name="Catherine Lebossé" userId="ed73c8c4-4b80-4d34-8775-49acab88a2c9" providerId="ADAL" clId="{6D3A12D7-7683-4C76-A48B-1468E1A1CCB7}" dt="2022-07-28T12:37:08.658" v="41" actId="313"/>
          <ac:spMkLst>
            <pc:docMk/>
            <pc:sldMk cId="359463592" sldId="371"/>
            <ac:spMk id="2" creationId="{DB3AE953-61D5-447C-8C71-B2C607AD6191}"/>
          </ac:spMkLst>
        </pc:spChg>
      </pc:sldChg>
      <pc:sldChg chg="modSp mod">
        <pc:chgData name="Catherine Lebossé" userId="ed73c8c4-4b80-4d34-8775-49acab88a2c9" providerId="ADAL" clId="{6D3A12D7-7683-4C76-A48B-1468E1A1CCB7}" dt="2022-07-27T19:53:49.757" v="19" actId="20577"/>
        <pc:sldMkLst>
          <pc:docMk/>
          <pc:sldMk cId="2397603509" sldId="372"/>
        </pc:sldMkLst>
        <pc:spChg chg="mod">
          <ac:chgData name="Catherine Lebossé" userId="ed73c8c4-4b80-4d34-8775-49acab88a2c9" providerId="ADAL" clId="{6D3A12D7-7683-4C76-A48B-1468E1A1CCB7}" dt="2022-07-27T19:53:49.757" v="19" actId="20577"/>
          <ac:spMkLst>
            <pc:docMk/>
            <pc:sldMk cId="2397603509" sldId="372"/>
            <ac:spMk id="2" creationId="{980169EE-0D33-4671-8AAB-6CB301D3D23D}"/>
          </ac:spMkLst>
        </pc:spChg>
      </pc:sldChg>
      <pc:sldChg chg="modSp mod">
        <pc:chgData name="Catherine Lebossé" userId="ed73c8c4-4b80-4d34-8775-49acab88a2c9" providerId="ADAL" clId="{6D3A12D7-7683-4C76-A48B-1468E1A1CCB7}" dt="2022-07-27T19:53:49.886" v="20" actId="20577"/>
        <pc:sldMkLst>
          <pc:docMk/>
          <pc:sldMk cId="1913289411" sldId="373"/>
        </pc:sldMkLst>
        <pc:spChg chg="mod">
          <ac:chgData name="Catherine Lebossé" userId="ed73c8c4-4b80-4d34-8775-49acab88a2c9" providerId="ADAL" clId="{6D3A12D7-7683-4C76-A48B-1468E1A1CCB7}" dt="2022-07-27T19:53:49.886" v="20" actId="20577"/>
          <ac:spMkLst>
            <pc:docMk/>
            <pc:sldMk cId="1913289411" sldId="373"/>
            <ac:spMk id="2" creationId="{980169EE-0D33-4671-8AAB-6CB301D3D23D}"/>
          </ac:spMkLst>
        </pc:spChg>
      </pc:sldChg>
      <pc:sldChg chg="modSp mod">
        <pc:chgData name="Catherine Lebossé" userId="ed73c8c4-4b80-4d34-8775-49acab88a2c9" providerId="ADAL" clId="{6D3A12D7-7683-4C76-A48B-1468E1A1CCB7}" dt="2022-07-27T19:53:50.263" v="23" actId="20577"/>
        <pc:sldMkLst>
          <pc:docMk/>
          <pc:sldMk cId="1088780950" sldId="374"/>
        </pc:sldMkLst>
        <pc:spChg chg="mod">
          <ac:chgData name="Catherine Lebossé" userId="ed73c8c4-4b80-4d34-8775-49acab88a2c9" providerId="ADAL" clId="{6D3A12D7-7683-4C76-A48B-1468E1A1CCB7}" dt="2022-07-27T19:53:50.263" v="23" actId="20577"/>
          <ac:spMkLst>
            <pc:docMk/>
            <pc:sldMk cId="1088780950" sldId="374"/>
            <ac:spMk id="2" creationId="{3667BB07-606D-48A7-A379-531EC532BD08}"/>
          </ac:spMkLst>
        </pc:spChg>
      </pc:sldChg>
      <pc:sldChg chg="delSp modSp mod">
        <pc:chgData name="Catherine Lebossé" userId="ed73c8c4-4b80-4d34-8775-49acab88a2c9" providerId="ADAL" clId="{6D3A12D7-7683-4C76-A48B-1468E1A1CCB7}" dt="2022-07-28T12:37:11.284" v="43" actId="313"/>
        <pc:sldMkLst>
          <pc:docMk/>
          <pc:sldMk cId="3994794004" sldId="375"/>
        </pc:sldMkLst>
        <pc:spChg chg="mod">
          <ac:chgData name="Catherine Lebossé" userId="ed73c8c4-4b80-4d34-8775-49acab88a2c9" providerId="ADAL" clId="{6D3A12D7-7683-4C76-A48B-1468E1A1CCB7}" dt="2022-07-27T19:53:52.054" v="30" actId="20577"/>
          <ac:spMkLst>
            <pc:docMk/>
            <pc:sldMk cId="3994794004" sldId="375"/>
            <ac:spMk id="22" creationId="{F901DA3E-BC40-423A-B233-D65B592ADC8C}"/>
          </ac:spMkLst>
        </pc:spChg>
        <pc:spChg chg="del mod">
          <ac:chgData name="Catherine Lebossé" userId="ed73c8c4-4b80-4d34-8775-49acab88a2c9" providerId="ADAL" clId="{6D3A12D7-7683-4C76-A48B-1468E1A1CCB7}" dt="2022-07-27T19:54:00.852" v="39" actId="478"/>
          <ac:spMkLst>
            <pc:docMk/>
            <pc:sldMk cId="3994794004" sldId="375"/>
            <ac:spMk id="34" creationId="{00000000-0000-0000-0000-000000000000}"/>
          </ac:spMkLst>
        </pc:spChg>
        <pc:spChg chg="mod">
          <ac:chgData name="Catherine Lebossé" userId="ed73c8c4-4b80-4d34-8775-49acab88a2c9" providerId="ADAL" clId="{6D3A12D7-7683-4C76-A48B-1468E1A1CCB7}" dt="2022-07-28T12:37:11.284" v="43" actId="313"/>
          <ac:spMkLst>
            <pc:docMk/>
            <pc:sldMk cId="3994794004" sldId="375"/>
            <ac:spMk id="208" creationId="{00000000-0000-0000-0000-000000000000}"/>
          </ac:spMkLst>
        </pc:spChg>
      </pc:sldChg>
      <pc:sldMasterChg chg="modSldLayout">
        <pc:chgData name="Catherine Lebossé" userId="ed73c8c4-4b80-4d34-8775-49acab88a2c9" providerId="ADAL" clId="{6D3A12D7-7683-4C76-A48B-1468E1A1CCB7}" dt="2022-07-18T18:34:19.518" v="10" actId="14826"/>
        <pc:sldMasterMkLst>
          <pc:docMk/>
          <pc:sldMasterMk cId="0" sldId="2147483659"/>
        </pc:sldMasterMkLst>
        <pc:sldLayoutChg chg="modSp">
          <pc:chgData name="Catherine Lebossé" userId="ed73c8c4-4b80-4d34-8775-49acab88a2c9" providerId="ADAL" clId="{6D3A12D7-7683-4C76-A48B-1468E1A1CCB7}" dt="2022-07-18T18:34:19.518" v="10" actId="14826"/>
          <pc:sldLayoutMkLst>
            <pc:docMk/>
            <pc:sldMasterMk cId="0" sldId="2147483659"/>
            <pc:sldLayoutMk cId="3155389374" sldId="2147483664"/>
          </pc:sldLayoutMkLst>
          <pc:picChg chg="mod">
            <ac:chgData name="Catherine Lebossé" userId="ed73c8c4-4b80-4d34-8775-49acab88a2c9" providerId="ADAL" clId="{6D3A12D7-7683-4C76-A48B-1468E1A1CCB7}" dt="2022-07-18T18:34:19.518" v="10" actId="14826"/>
            <ac:picMkLst>
              <pc:docMk/>
              <pc:sldMasterMk cId="0" sldId="2147483659"/>
              <pc:sldLayoutMk cId="3155389374" sldId="2147483664"/>
              <ac:picMk id="21" creationId="{4BEA2A7E-FD4B-4469-89E5-A13F77D3C87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2.2%20Pr&#233;parer%20les%20personnes%20candidat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2.2%20Pr&#233;parer%20les%20personnes%20candidat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slide" Target="../slides/slide4.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14-07-2020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2" name="ZoneTexte 21">
            <a:extLst>
              <a:ext uri="{FF2B5EF4-FFF2-40B4-BE49-F238E27FC236}">
                <a16:creationId xmlns:a16="http://schemas.microsoft.com/office/drawing/2014/main" id="{183C5E5D-F654-402A-B204-EF8E5303BBDD}"/>
              </a:ext>
            </a:extLst>
          </p:cNvPr>
          <p:cNvSpPr txBox="1"/>
          <p:nvPr userDrawn="1"/>
        </p:nvSpPr>
        <p:spPr>
          <a:xfrm>
            <a:off x="6176513" y="295973"/>
            <a:ext cx="2328001" cy="338554"/>
          </a:xfrm>
          <a:prstGeom prst="rect">
            <a:avLst/>
          </a:prstGeom>
          <a:noFill/>
        </p:spPr>
        <p:txBody>
          <a:bodyPr wrap="square" rtlCol="0">
            <a:spAutoFit/>
          </a:bodyPr>
          <a:lstStyle/>
          <a:p>
            <a:r>
              <a:rPr lang="fr-CA" sz="1600" dirty="0">
                <a:solidFill>
                  <a:schemeClr val="bg1"/>
                </a:solidFill>
              </a:rPr>
              <a:t>Module 4 – Leçon 4.2.2</a:t>
            </a:r>
          </a:p>
        </p:txBody>
      </p:sp>
      <p:sp>
        <p:nvSpPr>
          <p:cNvPr id="2" name="ZoneTexte 1">
            <a:extLst>
              <a:ext uri="{FF2B5EF4-FFF2-40B4-BE49-F238E27FC236}">
                <a16:creationId xmlns:a16="http://schemas.microsoft.com/office/drawing/2014/main" id="{424CDF91-F25A-473E-98A4-23744B138C88}"/>
              </a:ext>
            </a:extLst>
          </p:cNvPr>
          <p:cNvSpPr txBox="1"/>
          <p:nvPr userDrawn="1"/>
        </p:nvSpPr>
        <p:spPr>
          <a:xfrm>
            <a:off x="317394" y="5576907"/>
            <a:ext cx="825867" cy="230832"/>
          </a:xfrm>
          <a:prstGeom prst="rect">
            <a:avLst/>
          </a:prstGeom>
          <a:noFill/>
        </p:spPr>
        <p:txBody>
          <a:bodyPr wrap="none" rtlCol="0">
            <a:spAutoFit/>
          </a:bodyPr>
          <a:lstStyle/>
          <a:p>
            <a:r>
              <a:rPr lang="fr-CA" sz="900" b="1" dirty="0">
                <a:hlinkClick r:id="rId3"/>
              </a:rPr>
              <a:t>Par courriel</a:t>
            </a:r>
            <a:endParaRPr lang="fr-CA" sz="900" b="1" dirty="0"/>
          </a:p>
        </p:txBody>
      </p:sp>
    </p:spTree>
    <p:extLst>
      <p:ext uri="{BB962C8B-B14F-4D97-AF65-F5344CB8AC3E}">
        <p14:creationId xmlns:p14="http://schemas.microsoft.com/office/powerpoint/2010/main" val="320982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grpSp>
        <p:nvGrpSpPr>
          <p:cNvPr id="13" name="Groupe 12">
            <a:extLst>
              <a:ext uri="{FF2B5EF4-FFF2-40B4-BE49-F238E27FC236}">
                <a16:creationId xmlns:a16="http://schemas.microsoft.com/office/drawing/2014/main" id="{1115D162-D7C3-4022-8109-6129489966C3}"/>
              </a:ext>
            </a:extLst>
          </p:cNvPr>
          <p:cNvGrpSpPr/>
          <p:nvPr userDrawn="1"/>
        </p:nvGrpSpPr>
        <p:grpSpPr>
          <a:xfrm>
            <a:off x="1928836" y="1075571"/>
            <a:ext cx="3155504" cy="434523"/>
            <a:chOff x="1955212" y="1075571"/>
            <a:chExt cx="3155504" cy="434523"/>
          </a:xfrm>
        </p:grpSpPr>
        <p:grpSp>
          <p:nvGrpSpPr>
            <p:cNvPr id="17" name="Groupe 16">
              <a:extLst>
                <a:ext uri="{FF2B5EF4-FFF2-40B4-BE49-F238E27FC236}">
                  <a16:creationId xmlns:a16="http://schemas.microsoft.com/office/drawing/2014/main" id="{6470ECDF-B98F-467A-BA7E-8E5531B6852D}"/>
                </a:ext>
              </a:extLst>
            </p:cNvPr>
            <p:cNvGrpSpPr/>
            <p:nvPr/>
          </p:nvGrpSpPr>
          <p:grpSpPr>
            <a:xfrm>
              <a:off x="1955212" y="1075571"/>
              <a:ext cx="377846" cy="434523"/>
              <a:chOff x="3068182" y="4329027"/>
              <a:chExt cx="377846" cy="434523"/>
            </a:xfrm>
          </p:grpSpPr>
          <p:sp>
            <p:nvSpPr>
              <p:cNvPr id="20" name="Forme libre : forme 19">
                <a:extLst>
                  <a:ext uri="{FF2B5EF4-FFF2-40B4-BE49-F238E27FC236}">
                    <a16:creationId xmlns:a16="http://schemas.microsoft.com/office/drawing/2014/main" id="{35917AA6-9B84-4E48-98F9-BEF96E699830}"/>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91195A"/>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21" name="ZoneTexte 20">
                <a:extLst>
                  <a:ext uri="{FF2B5EF4-FFF2-40B4-BE49-F238E27FC236}">
                    <a16:creationId xmlns:a16="http://schemas.microsoft.com/office/drawing/2014/main" id="{1E834A5A-FCFC-45D4-85B5-15620883A561}"/>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91195A"/>
                    </a:solidFill>
                    <a:latin typeface="Arial" panose="020B0604020202020204" pitchFamily="34" charset="0"/>
                    <a:cs typeface="Arial" panose="020B0604020202020204" pitchFamily="34" charset="0"/>
                  </a:rPr>
                  <a:t>2</a:t>
                </a:r>
                <a:endParaRPr lang="fr-CA" b="1" dirty="0">
                  <a:solidFill>
                    <a:srgbClr val="91195A"/>
                  </a:solidFill>
                  <a:latin typeface="Arial" panose="020B0604020202020204" pitchFamily="34" charset="0"/>
                  <a:cs typeface="Arial" panose="020B0604020202020204" pitchFamily="34" charset="0"/>
                </a:endParaRPr>
              </a:p>
            </p:txBody>
          </p:sp>
        </p:grpSp>
        <p:sp>
          <p:nvSpPr>
            <p:cNvPr id="19" name="Google Shape;119;p16">
              <a:extLst>
                <a:ext uri="{FF2B5EF4-FFF2-40B4-BE49-F238E27FC236}">
                  <a16:creationId xmlns:a16="http://schemas.microsoft.com/office/drawing/2014/main" id="{D58D4ED3-DE69-4070-8275-A8E1F5E3853C}"/>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rPr>
                <a:t>Vivre les élections</a:t>
              </a:r>
              <a:endParaRPr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2" name="ZoneTexte 21">
            <a:extLst>
              <a:ext uri="{FF2B5EF4-FFF2-40B4-BE49-F238E27FC236}">
                <a16:creationId xmlns:a16="http://schemas.microsoft.com/office/drawing/2014/main" id="{183C5E5D-F654-402A-B204-EF8E5303BBDD}"/>
              </a:ext>
            </a:extLst>
          </p:cNvPr>
          <p:cNvSpPr txBox="1"/>
          <p:nvPr userDrawn="1"/>
        </p:nvSpPr>
        <p:spPr>
          <a:xfrm>
            <a:off x="6176513" y="295973"/>
            <a:ext cx="2328001" cy="338554"/>
          </a:xfrm>
          <a:prstGeom prst="rect">
            <a:avLst/>
          </a:prstGeom>
          <a:noFill/>
        </p:spPr>
        <p:txBody>
          <a:bodyPr wrap="square" rtlCol="0">
            <a:spAutoFit/>
          </a:bodyPr>
          <a:lstStyle/>
          <a:p>
            <a:r>
              <a:rPr lang="fr-CA" sz="1600" dirty="0">
                <a:solidFill>
                  <a:schemeClr val="bg1"/>
                </a:solidFill>
              </a:rPr>
              <a:t>Module 4 – Leçon 4.2.2</a:t>
            </a:r>
          </a:p>
        </p:txBody>
      </p:sp>
      <p:sp>
        <p:nvSpPr>
          <p:cNvPr id="2" name="ZoneTexte 1">
            <a:extLst>
              <a:ext uri="{FF2B5EF4-FFF2-40B4-BE49-F238E27FC236}">
                <a16:creationId xmlns:a16="http://schemas.microsoft.com/office/drawing/2014/main" id="{424CDF91-F25A-473E-98A4-23744B138C88}"/>
              </a:ext>
            </a:extLst>
          </p:cNvPr>
          <p:cNvSpPr txBox="1"/>
          <p:nvPr userDrawn="1"/>
        </p:nvSpPr>
        <p:spPr>
          <a:xfrm>
            <a:off x="317394" y="5576907"/>
            <a:ext cx="825867" cy="230832"/>
          </a:xfrm>
          <a:prstGeom prst="rect">
            <a:avLst/>
          </a:prstGeom>
          <a:noFill/>
        </p:spPr>
        <p:txBody>
          <a:bodyPr wrap="none" rtlCol="0">
            <a:spAutoFit/>
          </a:bodyPr>
          <a:lstStyle/>
          <a:p>
            <a:r>
              <a:rPr lang="fr-CA" sz="900" b="1" dirty="0">
                <a:hlinkClick r:id="rId3"/>
              </a:rPr>
              <a:t>Par courriel</a:t>
            </a:r>
            <a:endParaRPr lang="fr-CA" sz="900" b="1" dirty="0"/>
          </a:p>
        </p:txBody>
      </p:sp>
    </p:spTree>
    <p:extLst>
      <p:ext uri="{BB962C8B-B14F-4D97-AF65-F5344CB8AC3E}">
        <p14:creationId xmlns:p14="http://schemas.microsoft.com/office/powerpoint/2010/main" val="100879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91195A"/>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91195A"/>
                    </a:solidFill>
                    <a:latin typeface="Arial" panose="020B0604020202020204" pitchFamily="34" charset="0"/>
                    <a:cs typeface="Arial" panose="020B0604020202020204" pitchFamily="34" charset="0"/>
                  </a:rPr>
                  <a:t>2</a:t>
                </a:r>
                <a:endParaRPr lang="fr-CA" b="1" dirty="0">
                  <a:solidFill>
                    <a:srgbClr val="91195A"/>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rPr>
                <a:t>Vivre les élections</a:t>
              </a:r>
              <a:endParaRPr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365C7353-0351-48C7-AC66-3123E48F4CF4}"/>
              </a:ext>
            </a:extLst>
          </p:cNvPr>
          <p:cNvSpPr txBox="1"/>
          <p:nvPr userDrawn="1"/>
        </p:nvSpPr>
        <p:spPr>
          <a:xfrm>
            <a:off x="6159260" y="295973"/>
            <a:ext cx="2345253" cy="338554"/>
          </a:xfrm>
          <a:prstGeom prst="rect">
            <a:avLst/>
          </a:prstGeom>
          <a:noFill/>
        </p:spPr>
        <p:txBody>
          <a:bodyPr wrap="square" rtlCol="0">
            <a:spAutoFit/>
          </a:bodyPr>
          <a:lstStyle/>
          <a:p>
            <a:r>
              <a:rPr lang="fr-CA" sz="1600" dirty="0">
                <a:solidFill>
                  <a:schemeClr val="bg1"/>
                </a:solidFill>
              </a:rPr>
              <a:t>Module 4 – Leçon 4.2.2</a:t>
            </a:r>
          </a:p>
        </p:txBody>
      </p:sp>
    </p:spTree>
    <p:extLst>
      <p:ext uri="{BB962C8B-B14F-4D97-AF65-F5344CB8AC3E}">
        <p14:creationId xmlns:p14="http://schemas.microsoft.com/office/powerpoint/2010/main" val="22978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rId4" action="ppaction://hlinksldjump"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91195A"/>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91195A"/>
                    </a:solidFill>
                    <a:latin typeface="Arial" panose="020B0604020202020204" pitchFamily="34" charset="0"/>
                    <a:cs typeface="Arial" panose="020B0604020202020204" pitchFamily="34" charset="0"/>
                  </a:rPr>
                  <a:t>2</a:t>
                </a:r>
                <a:endParaRPr lang="fr-CA" b="1" dirty="0">
                  <a:solidFill>
                    <a:srgbClr val="91195A"/>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rPr>
                <a:t>Vivre les élections</a:t>
              </a:r>
              <a:endParaRPr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31E011F2-2B07-4808-A979-C90E04D296BC}"/>
              </a:ext>
            </a:extLst>
          </p:cNvPr>
          <p:cNvSpPr txBox="1"/>
          <p:nvPr userDrawn="1"/>
        </p:nvSpPr>
        <p:spPr>
          <a:xfrm>
            <a:off x="6341758" y="295973"/>
            <a:ext cx="2162755" cy="338554"/>
          </a:xfrm>
          <a:prstGeom prst="rect">
            <a:avLst/>
          </a:prstGeom>
          <a:noFill/>
        </p:spPr>
        <p:txBody>
          <a:bodyPr wrap="square" rtlCol="0">
            <a:spAutoFit/>
          </a:bodyPr>
          <a:lstStyle/>
          <a:p>
            <a:r>
              <a:rPr lang="fr-CA" sz="1600" dirty="0">
                <a:solidFill>
                  <a:schemeClr val="bg1"/>
                </a:solidFill>
              </a:rPr>
              <a:t>Module 4 – Leçon 4.2</a:t>
            </a:r>
          </a:p>
        </p:txBody>
      </p:sp>
    </p:spTree>
    <p:extLst>
      <p:ext uri="{BB962C8B-B14F-4D97-AF65-F5344CB8AC3E}">
        <p14:creationId xmlns:p14="http://schemas.microsoft.com/office/powerpoint/2010/main" val="330113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62" r:id="rId2"/>
    <p:sldLayoutId id="2147483665" r:id="rId3"/>
    <p:sldLayoutId id="2147483660" r:id="rId4"/>
    <p:sldLayoutId id="2147483661" r:id="rId5"/>
    <p:sldLayoutId id="2147483664" r:id="rId6"/>
    <p:sldLayoutId id="2147483652" r:id="rId7"/>
    <p:sldLayoutId id="2147483653" r:id="rId8"/>
    <p:sldLayoutId id="2147483654" r:id="rId9"/>
    <p:sldLayoutId id="2147483655" r:id="rId10"/>
    <p:sldLayoutId id="2147483656" r:id="rId11"/>
    <p:sldLayoutId id="2147483657" r:id="rId12"/>
    <p:sldLayoutId id="2147483658"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8.png"/><Relationship Id="rId5" Type="http://schemas.openxmlformats.org/officeDocument/2006/relationships/slideLayout" Target="../slideLayouts/slideLayout3.xml"/><Relationship Id="rId4" Type="http://schemas.openxmlformats.org/officeDocument/2006/relationships/tags" Target="../tags/tag42.xml"/></Relationships>
</file>

<file path=ppt/slides/_rels/slide11.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image" Target="../media/image10.pn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9.png"/><Relationship Id="rId5" Type="http://schemas.openxmlformats.org/officeDocument/2006/relationships/slideLayout" Target="../slideLayouts/slideLayout3.xml"/><Relationship Id="rId4" Type="http://schemas.openxmlformats.org/officeDocument/2006/relationships/tags" Target="../tags/tag46.xml"/></Relationships>
</file>

<file path=ppt/slides/_rels/slide12.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voxpopuli.quebec/formations/module4_organiser.php" TargetMode="External"/><Relationship Id="rId3" Type="http://schemas.openxmlformats.org/officeDocument/2006/relationships/tags" Target="../tags/tag52.xml"/><Relationship Id="rId7" Type="http://schemas.openxmlformats.org/officeDocument/2006/relationships/notesSlide" Target="../notesSlides/notesSlide1.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Layout" Target="../slideLayouts/slideLayout3.xml"/><Relationship Id="rId5" Type="http://schemas.openxmlformats.org/officeDocument/2006/relationships/tags" Target="../tags/tag54.xml"/><Relationship Id="rId4" Type="http://schemas.openxmlformats.org/officeDocument/2006/relationships/tags" Target="../tags/tag5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5" Type="http://schemas.openxmlformats.org/officeDocument/2006/relationships/tags" Target="../tags/tag11.xml"/><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9.xml"/><Relationship Id="rId1" Type="http://schemas.openxmlformats.org/officeDocument/2006/relationships/tags" Target="../tags/tag18.xml"/></Relationships>
</file>

<file path=ppt/slides/_rels/slide4.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5.xml"/><Relationship Id="rId7" Type="http://schemas.openxmlformats.org/officeDocument/2006/relationships/image" Target="../media/image5.svg"/><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4.png"/><Relationship Id="rId5" Type="http://schemas.openxmlformats.org/officeDocument/2006/relationships/slideLayout" Target="../slideLayouts/slideLayout3.xml"/><Relationship Id="rId10" Type="http://schemas.openxmlformats.org/officeDocument/2006/relationships/hyperlink" Target="http://voxpopuli.quebec/doc/ModeleCalendrierElectoral_Vox_populi.docx" TargetMode="External"/><Relationship Id="rId4" Type="http://schemas.openxmlformats.org/officeDocument/2006/relationships/tags" Target="../tags/tag26.xml"/><Relationship Id="rId9" Type="http://schemas.openxmlformats.org/officeDocument/2006/relationships/hyperlink" Target="http://voxpopuli.quebec/doc/ModeleBulletinMiseCandidature_Vox_populi.pdf" TargetMode="Externa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7.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6.png"/><Relationship Id="rId5" Type="http://schemas.openxmlformats.org/officeDocument/2006/relationships/slideLayout" Target="../slideLayouts/slideLayout3.xml"/><Relationship Id="rId4" Type="http://schemas.openxmlformats.org/officeDocument/2006/relationships/tags" Target="../tags/tag34.xml"/></Relationships>
</file>

<file path=ppt/slides/_rels/slide9.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7.png"/><Relationship Id="rId5" Type="http://schemas.openxmlformats.org/officeDocument/2006/relationships/slideLayout" Target="../slideLayouts/slideLayout3.xml"/><Relationship Id="rId4" Type="http://schemas.openxmlformats.org/officeDocument/2006/relationships/tags" Target="../tags/tag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en-CA" dirty="0"/>
              <a:t>Module 4</a:t>
            </a:r>
            <a:br>
              <a:rPr lang="en-CA" dirty="0"/>
            </a:br>
            <a:r>
              <a:rPr lang="en-CA" dirty="0"/>
              <a:t>Organiser les </a:t>
            </a:r>
            <a:r>
              <a:rPr lang="en-CA" dirty="0" err="1"/>
              <a:t>élections</a:t>
            </a:r>
            <a:br>
              <a:rPr lang="en-CA" dirty="0"/>
            </a:br>
            <a:r>
              <a:rPr lang="en-CA" dirty="0"/>
              <a:t>dans </a:t>
            </a:r>
            <a:r>
              <a:rPr lang="en-CA" dirty="0" err="1"/>
              <a:t>l’école</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a:xfrm>
            <a:off x="2596613" y="4166740"/>
            <a:ext cx="5754661" cy="880763"/>
          </a:xfrm>
        </p:spPr>
        <p:txBody>
          <a:bodyPr/>
          <a:lstStyle/>
          <a:p>
            <a:r>
              <a:rPr lang="en-CA" dirty="0" err="1"/>
              <a:t>Leçon</a:t>
            </a:r>
            <a:r>
              <a:rPr lang="en-CA" dirty="0"/>
              <a:t> 4.2.2</a:t>
            </a:r>
            <a:br>
              <a:rPr lang="en-CA" dirty="0"/>
            </a:br>
            <a:r>
              <a:rPr lang="en-CA" dirty="0" err="1"/>
              <a:t>Préparer</a:t>
            </a:r>
            <a:r>
              <a:rPr lang="en-CA" dirty="0"/>
              <a:t> les </a:t>
            </a:r>
            <a:r>
              <a:rPr lang="en-CA" dirty="0" err="1"/>
              <a:t>personnes</a:t>
            </a:r>
            <a:r>
              <a:rPr lang="en-CA" dirty="0"/>
              <a:t> candidates</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a:xfrm>
            <a:off x="1819005" y="6549043"/>
            <a:ext cx="1122015" cy="221582"/>
          </a:xfrm>
        </p:spPr>
        <p:txBody>
          <a:bodyPr/>
          <a:lstStyle/>
          <a:p>
            <a:r>
              <a:rPr lang="fr-CA" dirty="0"/>
              <a:t>MAJ CL 18-07-2022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r>
              <a:rPr lang="fr-CA" b="1" dirty="0">
                <a:solidFill>
                  <a:srgbClr val="91195A"/>
                </a:solidFill>
              </a:rPr>
              <a:t>Préparer les personnes candidates</a:t>
            </a:r>
            <a:br>
              <a:rPr lang="fr-CA" dirty="0"/>
            </a:br>
            <a:r>
              <a:rPr lang="fr-CA" dirty="0"/>
              <a:t>Comment préparer les personnes candidates?</a:t>
            </a:r>
            <a:br>
              <a:rPr lang="fr-CA" dirty="0"/>
            </a:br>
            <a:br>
              <a:rPr lang="fr-CA" dirty="0"/>
            </a:br>
            <a:br>
              <a:rPr lang="fr-CA" dirty="0"/>
            </a:br>
            <a:br>
              <a:rPr lang="fr-CA" dirty="0"/>
            </a:br>
            <a:br>
              <a:rPr lang="fr-CA" dirty="0"/>
            </a:br>
            <a:br>
              <a:rPr lang="fr-CA" dirty="0"/>
            </a:br>
            <a:endParaRPr lang="fr-CA" dirty="0"/>
          </a:p>
        </p:txBody>
      </p:sp>
      <p:sp>
        <p:nvSpPr>
          <p:cNvPr id="4" name="Titre 1">
            <a:extLst>
              <a:ext uri="{FF2B5EF4-FFF2-40B4-BE49-F238E27FC236}">
                <a16:creationId xmlns:a16="http://schemas.microsoft.com/office/drawing/2014/main" id="{0B85B9DF-BB15-47DF-83A3-BF71E4CE42D4}"/>
              </a:ext>
            </a:extLst>
          </p:cNvPr>
          <p:cNvSpPr txBox="1">
            <a:spLocks/>
          </p:cNvSpPr>
          <p:nvPr>
            <p:custDataLst>
              <p:tags r:id="rId2"/>
            </p:custDataLst>
          </p:nvPr>
        </p:nvSpPr>
        <p:spPr>
          <a:xfrm>
            <a:off x="1932524" y="2643447"/>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Organiser des rencontres à l’intention des personnes qui désirent présenter leur candidature;</a:t>
            </a:r>
          </a:p>
          <a:p>
            <a:pPr marL="540000" indent="-285750">
              <a:lnSpc>
                <a:spcPct val="100000"/>
              </a:lnSpc>
              <a:spcAft>
                <a:spcPts val="1200"/>
              </a:spcAft>
              <a:buFont typeface="Arial" panose="020B0604020202020204" pitchFamily="34" charset="0"/>
              <a:buChar char="•"/>
            </a:pPr>
            <a:r>
              <a:rPr lang="fr-CA" sz="1600" dirty="0"/>
              <a:t>Expliquer les critères de mise en candidature, les droits et les devoirs des personnes élues et l’importance de l’implication;</a:t>
            </a:r>
          </a:p>
          <a:p>
            <a:pPr marL="540000" indent="-285750">
              <a:lnSpc>
                <a:spcPct val="100000"/>
              </a:lnSpc>
              <a:spcAft>
                <a:spcPts val="1200"/>
              </a:spcAft>
              <a:buFont typeface="Arial" panose="020B0604020202020204" pitchFamily="34" charset="0"/>
              <a:buChar char="•"/>
            </a:pPr>
            <a:r>
              <a:rPr lang="fr-CA" sz="1600" dirty="0"/>
              <a:t>Effectuer des ateliers pour la préparation des affiches, des discours ;</a:t>
            </a:r>
          </a:p>
          <a:p>
            <a:pPr marL="540000" indent="-285750">
              <a:lnSpc>
                <a:spcPct val="100000"/>
              </a:lnSpc>
              <a:spcAft>
                <a:spcPts val="1200"/>
              </a:spcAft>
              <a:buFont typeface="Arial" panose="020B0604020202020204" pitchFamily="34" charset="0"/>
              <a:buChar char="•"/>
            </a:pPr>
            <a:r>
              <a:rPr lang="fr-CA" sz="1600" dirty="0"/>
              <a:t>Organiser des pratiques pour apprendre à débattre.</a:t>
            </a:r>
          </a:p>
        </p:txBody>
      </p:sp>
      <p:pic>
        <p:nvPicPr>
          <p:cNvPr id="5" name="Image 4">
            <a:extLst>
              <a:ext uri="{FF2B5EF4-FFF2-40B4-BE49-F238E27FC236}">
                <a16:creationId xmlns:a16="http://schemas.microsoft.com/office/drawing/2014/main" id="{98F3C5AA-0B1B-42A1-A07F-EA11847C6B7D}"/>
              </a:ext>
            </a:extLst>
          </p:cNvPr>
          <p:cNvPicPr>
            <a:picLocks noChangeAspect="1"/>
          </p:cNvPicPr>
          <p:nvPr>
            <p:custDataLst>
              <p:tags r:id="rId3"/>
            </p:custDataLst>
          </p:nvPr>
        </p:nvPicPr>
        <p:blipFill>
          <a:blip r:embed="rId6"/>
          <a:stretch>
            <a:fillRect/>
          </a:stretch>
        </p:blipFill>
        <p:spPr>
          <a:xfrm>
            <a:off x="2170025" y="5127908"/>
            <a:ext cx="1123718" cy="1047676"/>
          </a:xfrm>
          <a:prstGeom prst="rect">
            <a:avLst/>
          </a:prstGeom>
        </p:spPr>
      </p:pic>
      <p:sp>
        <p:nvSpPr>
          <p:cNvPr id="6" name="Titre 1">
            <a:extLst>
              <a:ext uri="{FF2B5EF4-FFF2-40B4-BE49-F238E27FC236}">
                <a16:creationId xmlns:a16="http://schemas.microsoft.com/office/drawing/2014/main" id="{42567C72-D3D6-4A47-8827-C355173D1E89}"/>
              </a:ext>
            </a:extLst>
          </p:cNvPr>
          <p:cNvSpPr txBox="1">
            <a:spLocks/>
          </p:cNvSpPr>
          <p:nvPr>
            <p:custDataLst>
              <p:tags r:id="rId4"/>
            </p:custDataLst>
          </p:nvPr>
        </p:nvSpPr>
        <p:spPr>
          <a:xfrm>
            <a:off x="3293743" y="5127908"/>
            <a:ext cx="5209730"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hangingPunct="0"/>
            <a:r>
              <a:rPr lang="fr-CA" dirty="0"/>
              <a:t>L’équipe de Vox populi vous invite à préparer les candidats (affiches, discours…) avant de lancer la campagne électorale.</a:t>
            </a:r>
            <a:br>
              <a:rPr lang="fr-CA" dirty="0"/>
            </a:br>
            <a:endParaRPr lang="fr-CA" dirty="0"/>
          </a:p>
        </p:txBody>
      </p:sp>
    </p:spTree>
    <p:extLst>
      <p:ext uri="{BB962C8B-B14F-4D97-AF65-F5344CB8AC3E}">
        <p14:creationId xmlns:p14="http://schemas.microsoft.com/office/powerpoint/2010/main" val="762058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lvl="0" hangingPunct="0"/>
            <a:r>
              <a:rPr lang="fr-CA" b="1" dirty="0">
                <a:solidFill>
                  <a:srgbClr val="91195A"/>
                </a:solidFill>
              </a:rPr>
              <a:t>Préparer les personnes candidates</a:t>
            </a:r>
            <a:br>
              <a:rPr lang="fr-CA" dirty="0"/>
            </a:br>
            <a:r>
              <a:rPr lang="fr-CA" dirty="0"/>
              <a:t>Lorsque la période de mise en candidature est terminée, c’est le moment :</a:t>
            </a:r>
          </a:p>
        </p:txBody>
      </p:sp>
      <p:sp>
        <p:nvSpPr>
          <p:cNvPr id="4" name="Titre 1">
            <a:extLst>
              <a:ext uri="{FF2B5EF4-FFF2-40B4-BE49-F238E27FC236}">
                <a16:creationId xmlns:a16="http://schemas.microsoft.com/office/drawing/2014/main" id="{09D50610-134F-4849-B5E6-980554540472}"/>
              </a:ext>
            </a:extLst>
          </p:cNvPr>
          <p:cNvSpPr txBox="1">
            <a:spLocks/>
          </p:cNvSpPr>
          <p:nvPr>
            <p:custDataLst>
              <p:tags r:id="rId2"/>
            </p:custDataLst>
          </p:nvPr>
        </p:nvSpPr>
        <p:spPr>
          <a:xfrm>
            <a:off x="3680349" y="3081854"/>
            <a:ext cx="4823125"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De personnaliser vos bulletins de vote puisque les personnes candidates sont maintenant connues;</a:t>
            </a:r>
          </a:p>
          <a:p>
            <a:pPr marL="540000" indent="-285750">
              <a:lnSpc>
                <a:spcPct val="100000"/>
              </a:lnSpc>
              <a:spcAft>
                <a:spcPts val="1200"/>
              </a:spcAft>
              <a:buFont typeface="Arial" panose="020B0604020202020204" pitchFamily="34" charset="0"/>
              <a:buChar char="•"/>
            </a:pPr>
            <a:r>
              <a:rPr lang="fr-CA" sz="1600" dirty="0"/>
              <a:t>De réfléchir aux activités qui seront proposées lors de la campagne électorale.</a:t>
            </a:r>
          </a:p>
        </p:txBody>
      </p:sp>
      <p:grpSp>
        <p:nvGrpSpPr>
          <p:cNvPr id="3" name="Groupe 2">
            <a:extLst>
              <a:ext uri="{FF2B5EF4-FFF2-40B4-BE49-F238E27FC236}">
                <a16:creationId xmlns:a16="http://schemas.microsoft.com/office/drawing/2014/main" id="{A1155467-2F36-4986-8145-894D2BC7602E}"/>
              </a:ext>
            </a:extLst>
          </p:cNvPr>
          <p:cNvGrpSpPr/>
          <p:nvPr>
            <p:custDataLst>
              <p:tags r:id="rId3"/>
            </p:custDataLst>
          </p:nvPr>
        </p:nvGrpSpPr>
        <p:grpSpPr>
          <a:xfrm>
            <a:off x="2257989" y="3158291"/>
            <a:ext cx="1422360" cy="1382712"/>
            <a:chOff x="2257989" y="3158291"/>
            <a:chExt cx="1558764" cy="1515314"/>
          </a:xfrm>
        </p:grpSpPr>
        <p:pic>
          <p:nvPicPr>
            <p:cNvPr id="5" name="Image 4">
              <a:extLst>
                <a:ext uri="{FF2B5EF4-FFF2-40B4-BE49-F238E27FC236}">
                  <a16:creationId xmlns:a16="http://schemas.microsoft.com/office/drawing/2014/main" id="{A3AE13EA-EA5C-467C-B678-9BDA5CC13670}"/>
                </a:ext>
              </a:extLst>
            </p:cNvPr>
            <p:cNvPicPr>
              <a:picLocks noChangeAspect="1"/>
            </p:cNvPicPr>
            <p:nvPr>
              <p:custDataLst>
                <p:tags r:id="rId4"/>
              </p:custDataLst>
            </p:nvPr>
          </p:nvPicPr>
          <p:blipFill>
            <a:blip r:embed="rId6"/>
            <a:stretch>
              <a:fillRect/>
            </a:stretch>
          </p:blipFill>
          <p:spPr>
            <a:xfrm>
              <a:off x="2257989" y="3158291"/>
              <a:ext cx="1558764" cy="1515314"/>
            </a:xfrm>
            <a:prstGeom prst="rect">
              <a:avLst/>
            </a:prstGeom>
          </p:spPr>
        </p:pic>
        <p:grpSp>
          <p:nvGrpSpPr>
            <p:cNvPr id="6" name="Groupe 5">
              <a:extLst>
                <a:ext uri="{FF2B5EF4-FFF2-40B4-BE49-F238E27FC236}">
                  <a16:creationId xmlns:a16="http://schemas.microsoft.com/office/drawing/2014/main" id="{2CD4EFF2-54B9-46C5-A975-1F4F88B12805}"/>
                </a:ext>
              </a:extLst>
            </p:cNvPr>
            <p:cNvGrpSpPr/>
            <p:nvPr/>
          </p:nvGrpSpPr>
          <p:grpSpPr>
            <a:xfrm>
              <a:off x="2357356" y="4319568"/>
              <a:ext cx="239205" cy="259804"/>
              <a:chOff x="1857375" y="4967590"/>
              <a:chExt cx="390525" cy="424154"/>
            </a:xfrm>
          </p:grpSpPr>
          <p:sp>
            <p:nvSpPr>
              <p:cNvPr id="7" name="Rectangle 6">
                <a:extLst>
                  <a:ext uri="{FF2B5EF4-FFF2-40B4-BE49-F238E27FC236}">
                    <a16:creationId xmlns:a16="http://schemas.microsoft.com/office/drawing/2014/main" id="{B0FB1DC9-7AF9-4F15-A07E-8A9F288446CA}"/>
                  </a:ext>
                </a:extLst>
              </p:cNvPr>
              <p:cNvSpPr/>
              <p:nvPr/>
            </p:nvSpPr>
            <p:spPr>
              <a:xfrm>
                <a:off x="1857375" y="4967590"/>
                <a:ext cx="390525" cy="424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Picture 13">
                <a:extLst>
                  <a:ext uri="{FF2B5EF4-FFF2-40B4-BE49-F238E27FC236}">
                    <a16:creationId xmlns:a16="http://schemas.microsoft.com/office/drawing/2014/main" id="{00E419E8-C172-4607-A29F-76A12AC1BB49}"/>
                  </a:ext>
                </a:extLst>
              </p:cNvPr>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1857375" y="4967590"/>
                <a:ext cx="390525" cy="424154"/>
              </a:xfrm>
              <a:prstGeom prst="rect">
                <a:avLst/>
              </a:prstGeom>
              <a:noFill/>
              <a:ln>
                <a:solidFill>
                  <a:schemeClr val="tx1"/>
                </a:solidFill>
              </a:ln>
            </p:spPr>
          </p:pic>
        </p:grpSp>
        <p:grpSp>
          <p:nvGrpSpPr>
            <p:cNvPr id="10" name="Groupe 9">
              <a:extLst>
                <a:ext uri="{FF2B5EF4-FFF2-40B4-BE49-F238E27FC236}">
                  <a16:creationId xmlns:a16="http://schemas.microsoft.com/office/drawing/2014/main" id="{F0AD39B5-1258-47A6-9D07-C43EB8711ADB}"/>
                </a:ext>
              </a:extLst>
            </p:cNvPr>
            <p:cNvGrpSpPr/>
            <p:nvPr/>
          </p:nvGrpSpPr>
          <p:grpSpPr>
            <a:xfrm>
              <a:off x="2357355" y="3264770"/>
              <a:ext cx="239205" cy="259804"/>
              <a:chOff x="1857375" y="4967590"/>
              <a:chExt cx="390525" cy="424154"/>
            </a:xfrm>
          </p:grpSpPr>
          <p:sp>
            <p:nvSpPr>
              <p:cNvPr id="11" name="Rectangle 10">
                <a:extLst>
                  <a:ext uri="{FF2B5EF4-FFF2-40B4-BE49-F238E27FC236}">
                    <a16:creationId xmlns:a16="http://schemas.microsoft.com/office/drawing/2014/main" id="{3D839D97-8781-40DF-8EDC-C23DEFFCD861}"/>
                  </a:ext>
                </a:extLst>
              </p:cNvPr>
              <p:cNvSpPr/>
              <p:nvPr/>
            </p:nvSpPr>
            <p:spPr>
              <a:xfrm>
                <a:off x="1857375" y="4967590"/>
                <a:ext cx="390525" cy="424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2" name="Picture 13">
                <a:extLst>
                  <a:ext uri="{FF2B5EF4-FFF2-40B4-BE49-F238E27FC236}">
                    <a16:creationId xmlns:a16="http://schemas.microsoft.com/office/drawing/2014/main" id="{ED9F6953-9FEE-411E-9627-0D5356D58974}"/>
                  </a:ext>
                </a:extLst>
              </p:cNvPr>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1857375" y="4967590"/>
                <a:ext cx="390525" cy="424154"/>
              </a:xfrm>
              <a:prstGeom prst="rect">
                <a:avLst/>
              </a:prstGeom>
              <a:noFill/>
              <a:ln>
                <a:solidFill>
                  <a:schemeClr val="tx1"/>
                </a:solidFill>
              </a:ln>
            </p:spPr>
          </p:pic>
        </p:grpSp>
        <p:grpSp>
          <p:nvGrpSpPr>
            <p:cNvPr id="13" name="Groupe 12">
              <a:extLst>
                <a:ext uri="{FF2B5EF4-FFF2-40B4-BE49-F238E27FC236}">
                  <a16:creationId xmlns:a16="http://schemas.microsoft.com/office/drawing/2014/main" id="{599EBBE9-8578-4A51-829E-E1AA2A193FA0}"/>
                </a:ext>
              </a:extLst>
            </p:cNvPr>
            <p:cNvGrpSpPr/>
            <p:nvPr/>
          </p:nvGrpSpPr>
          <p:grpSpPr>
            <a:xfrm>
              <a:off x="2357355" y="3611494"/>
              <a:ext cx="239205" cy="259804"/>
              <a:chOff x="1857375" y="4967590"/>
              <a:chExt cx="390525" cy="424154"/>
            </a:xfrm>
          </p:grpSpPr>
          <p:sp>
            <p:nvSpPr>
              <p:cNvPr id="14" name="Rectangle 13">
                <a:extLst>
                  <a:ext uri="{FF2B5EF4-FFF2-40B4-BE49-F238E27FC236}">
                    <a16:creationId xmlns:a16="http://schemas.microsoft.com/office/drawing/2014/main" id="{2C05620A-B39D-42FF-903C-F065142DD4EF}"/>
                  </a:ext>
                </a:extLst>
              </p:cNvPr>
              <p:cNvSpPr/>
              <p:nvPr/>
            </p:nvSpPr>
            <p:spPr>
              <a:xfrm>
                <a:off x="1857375" y="4967590"/>
                <a:ext cx="390525" cy="424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5" name="Picture 13">
                <a:extLst>
                  <a:ext uri="{FF2B5EF4-FFF2-40B4-BE49-F238E27FC236}">
                    <a16:creationId xmlns:a16="http://schemas.microsoft.com/office/drawing/2014/main" id="{45254516-DB09-428B-905B-082B8BD6B785}"/>
                  </a:ext>
                </a:extLst>
              </p:cNvPr>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1857375" y="4967590"/>
                <a:ext cx="390525" cy="424154"/>
              </a:xfrm>
              <a:prstGeom prst="rect">
                <a:avLst/>
              </a:prstGeom>
              <a:noFill/>
              <a:ln>
                <a:solidFill>
                  <a:schemeClr val="tx1"/>
                </a:solidFill>
              </a:ln>
            </p:spPr>
          </p:pic>
        </p:grpSp>
        <p:grpSp>
          <p:nvGrpSpPr>
            <p:cNvPr id="16" name="Groupe 15">
              <a:extLst>
                <a:ext uri="{FF2B5EF4-FFF2-40B4-BE49-F238E27FC236}">
                  <a16:creationId xmlns:a16="http://schemas.microsoft.com/office/drawing/2014/main" id="{FF911A06-F098-495E-87CB-827BBA366AF5}"/>
                </a:ext>
              </a:extLst>
            </p:cNvPr>
            <p:cNvGrpSpPr/>
            <p:nvPr/>
          </p:nvGrpSpPr>
          <p:grpSpPr>
            <a:xfrm>
              <a:off x="2353842" y="3965531"/>
              <a:ext cx="247697" cy="259804"/>
              <a:chOff x="1843511" y="4967590"/>
              <a:chExt cx="404389" cy="424154"/>
            </a:xfrm>
          </p:grpSpPr>
          <p:sp>
            <p:nvSpPr>
              <p:cNvPr id="17" name="Rectangle 16">
                <a:extLst>
                  <a:ext uri="{FF2B5EF4-FFF2-40B4-BE49-F238E27FC236}">
                    <a16:creationId xmlns:a16="http://schemas.microsoft.com/office/drawing/2014/main" id="{F38F1177-737C-4A09-9305-F7717F1907CB}"/>
                  </a:ext>
                </a:extLst>
              </p:cNvPr>
              <p:cNvSpPr/>
              <p:nvPr/>
            </p:nvSpPr>
            <p:spPr>
              <a:xfrm>
                <a:off x="1857375" y="4967590"/>
                <a:ext cx="390525" cy="424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8" name="Picture 13">
                <a:extLst>
                  <a:ext uri="{FF2B5EF4-FFF2-40B4-BE49-F238E27FC236}">
                    <a16:creationId xmlns:a16="http://schemas.microsoft.com/office/drawing/2014/main" id="{36B5B793-8FD1-4873-A408-14AEBC694C8B}"/>
                  </a:ext>
                </a:extLst>
              </p:cNvPr>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1843511" y="4967590"/>
                <a:ext cx="390525" cy="424154"/>
              </a:xfrm>
              <a:prstGeom prst="rect">
                <a:avLst/>
              </a:prstGeom>
              <a:noFill/>
              <a:ln>
                <a:solidFill>
                  <a:schemeClr val="tx1"/>
                </a:solidFill>
              </a:ln>
            </p:spPr>
          </p:pic>
        </p:grpSp>
      </p:grpSp>
    </p:spTree>
    <p:extLst>
      <p:ext uri="{BB962C8B-B14F-4D97-AF65-F5344CB8AC3E}">
        <p14:creationId xmlns:p14="http://schemas.microsoft.com/office/powerpoint/2010/main" val="1713844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lvl="0" hangingPunct="0"/>
            <a:r>
              <a:rPr lang="fr-CA" b="1" dirty="0">
                <a:solidFill>
                  <a:srgbClr val="91195A"/>
                </a:solidFill>
              </a:rPr>
              <a:t>Préparer les personnes candidates</a:t>
            </a:r>
            <a:br>
              <a:rPr lang="fr-CA" dirty="0"/>
            </a:br>
            <a:r>
              <a:rPr lang="fr-CA" dirty="0"/>
              <a:t>Certaines écoles ont mis en place des pratiques originales pour préparer les personnes candidates. L’équipe de Vox populi a dressé une liste de certaines de ces pratiques : 	</a:t>
            </a:r>
            <a:br>
              <a:rPr lang="fr-CA" dirty="0"/>
            </a:br>
            <a:endParaRPr lang="fr-CA" dirty="0"/>
          </a:p>
        </p:txBody>
      </p:sp>
      <p:sp>
        <p:nvSpPr>
          <p:cNvPr id="12" name="Titre 1">
            <a:extLst>
              <a:ext uri="{FF2B5EF4-FFF2-40B4-BE49-F238E27FC236}">
                <a16:creationId xmlns:a16="http://schemas.microsoft.com/office/drawing/2014/main" id="{A65C0113-1E50-4CD2-B5BE-27403DBA9B66}"/>
              </a:ext>
            </a:extLst>
          </p:cNvPr>
          <p:cNvSpPr txBox="1">
            <a:spLocks/>
          </p:cNvSpPr>
          <p:nvPr>
            <p:custDataLst>
              <p:tags r:id="rId2"/>
            </p:custDataLst>
          </p:nvPr>
        </p:nvSpPr>
        <p:spPr>
          <a:xfrm>
            <a:off x="1932524" y="3398678"/>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Faire des affiches personnalisées à l’aide de l’application </a:t>
            </a:r>
            <a:r>
              <a:rPr lang="fr-CA" sz="1600" dirty="0" err="1"/>
              <a:t>Canva</a:t>
            </a:r>
            <a:r>
              <a:rPr lang="fr-CA" sz="1600" dirty="0"/>
              <a:t>;</a:t>
            </a:r>
          </a:p>
          <a:p>
            <a:pPr marL="540000" indent="-285750">
              <a:lnSpc>
                <a:spcPct val="100000"/>
              </a:lnSpc>
              <a:spcAft>
                <a:spcPts val="1200"/>
              </a:spcAft>
              <a:buFont typeface="Arial" panose="020B0604020202020204" pitchFamily="34" charset="0"/>
              <a:buChar char="•"/>
            </a:pPr>
            <a:r>
              <a:rPr lang="fr-CA" sz="1600" dirty="0"/>
              <a:t>Filmer les discours pour se pratiquer;</a:t>
            </a:r>
          </a:p>
          <a:p>
            <a:pPr marL="540000" indent="-285750">
              <a:lnSpc>
                <a:spcPct val="100000"/>
              </a:lnSpc>
              <a:spcAft>
                <a:spcPts val="1200"/>
              </a:spcAft>
              <a:buFont typeface="Arial" panose="020B0604020202020204" pitchFamily="34" charset="0"/>
              <a:buChar char="•"/>
            </a:pPr>
            <a:r>
              <a:rPr lang="fr-CA" sz="1600" dirty="0"/>
              <a:t>Organiser des pratiques en prévision des débats.</a:t>
            </a:r>
          </a:p>
        </p:txBody>
      </p:sp>
      <p:sp>
        <p:nvSpPr>
          <p:cNvPr id="4" name="ZoneTexte 3">
            <a:extLst>
              <a:ext uri="{FF2B5EF4-FFF2-40B4-BE49-F238E27FC236}">
                <a16:creationId xmlns:a16="http://schemas.microsoft.com/office/drawing/2014/main" id="{8577618A-FE2B-4C03-AC7E-E4CA4C537E4F}"/>
              </a:ext>
            </a:extLst>
          </p:cNvPr>
          <p:cNvSpPr txBox="1"/>
          <p:nvPr>
            <p:custDataLst>
              <p:tags r:id="rId3"/>
            </p:custDataLst>
          </p:nvPr>
        </p:nvSpPr>
        <p:spPr>
          <a:xfrm>
            <a:off x="5564848" y="1522633"/>
            <a:ext cx="2938625" cy="307777"/>
          </a:xfrm>
          <a:prstGeom prst="rect">
            <a:avLst/>
          </a:prstGeom>
          <a:solidFill>
            <a:srgbClr val="91195A"/>
          </a:solidFill>
        </p:spPr>
        <p:txBody>
          <a:bodyPr wrap="none" rtlCol="0">
            <a:spAutoFit/>
          </a:bodyPr>
          <a:lstStyle/>
          <a:p>
            <a:r>
              <a:rPr lang="fr-CA" b="1" dirty="0">
                <a:solidFill>
                  <a:schemeClr val="bg1"/>
                </a:solidFill>
              </a:rPr>
              <a:t>TRUCS ET ASTUCES DU MILIEU</a:t>
            </a:r>
          </a:p>
        </p:txBody>
      </p:sp>
    </p:spTree>
    <p:extLst>
      <p:ext uri="{BB962C8B-B14F-4D97-AF65-F5344CB8AC3E}">
        <p14:creationId xmlns:p14="http://schemas.microsoft.com/office/powerpoint/2010/main" val="1088780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xfrm>
            <a:off x="2193010" y="1830410"/>
            <a:ext cx="6310464" cy="813037"/>
          </a:xfrm>
          <a:prstGeom prst="rect">
            <a:avLst/>
          </a:prstGeom>
          <a:noFill/>
          <a:ln>
            <a:noFill/>
          </a:ln>
        </p:spPr>
        <p:txBody>
          <a:bodyPr spcFirstLastPara="1" wrap="square" lIns="91425" tIns="45700" rIns="91425" bIns="45700" anchor="t" anchorCtr="0">
            <a:noAutofit/>
          </a:bodyPr>
          <a:lstStyle/>
          <a:p>
            <a:pPr lvl="0">
              <a:buSzPct val="100000"/>
            </a:pPr>
            <a:r>
              <a:rPr lang="fr-CA" sz="1600" dirty="0"/>
              <a:t>Vous avez terminé la leçon 4.2.2 – Préparer les personnes candidates.</a:t>
            </a:r>
            <a:br>
              <a:rPr lang="fr-CA" sz="1600" dirty="0"/>
            </a:br>
            <a:r>
              <a:rPr lang="fr-CA" dirty="0"/>
              <a:t>Consultez les autres leçons du </a:t>
            </a:r>
            <a:r>
              <a:rPr lang="fr-CA" dirty="0">
                <a:solidFill>
                  <a:schemeClr val="tx1"/>
                </a:solidFill>
                <a:hlinkClick r:id="rId8"/>
              </a:rPr>
              <a:t>Module 4 – Organiser les élections dans l’école</a:t>
            </a:r>
            <a:r>
              <a:rPr lang="fr-CA" dirty="0">
                <a:solidFill>
                  <a:schemeClr val="tx1"/>
                </a:solidFill>
              </a:rPr>
              <a:t> </a:t>
            </a:r>
            <a:r>
              <a:rPr lang="fr-CA" dirty="0"/>
              <a:t>du site Web de Vox populi pour en apprendre davantage à ce sujet :</a:t>
            </a:r>
            <a:endParaRPr sz="1600" dirty="0"/>
          </a:p>
        </p:txBody>
      </p:sp>
      <p:sp>
        <p:nvSpPr>
          <p:cNvPr id="27" name="Rectangle 26"/>
          <p:cNvSpPr/>
          <p:nvPr>
            <p:custDataLst>
              <p:tags r:id="rId2"/>
            </p:custDataLst>
          </p:nvPr>
        </p:nvSpPr>
        <p:spPr>
          <a:xfrm>
            <a:off x="1926689" y="2023195"/>
            <a:ext cx="216000" cy="108000"/>
          </a:xfrm>
          <a:prstGeom prst="rect">
            <a:avLst/>
          </a:prstGeom>
          <a:solidFill>
            <a:srgbClr val="9119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32" name="Groupe 31">
            <a:extLst>
              <a:ext uri="{FF2B5EF4-FFF2-40B4-BE49-F238E27FC236}">
                <a16:creationId xmlns:a16="http://schemas.microsoft.com/office/drawing/2014/main" id="{EDB4B80B-3920-4F37-8352-9F2F9B6C85AF}"/>
              </a:ext>
            </a:extLst>
          </p:cNvPr>
          <p:cNvGrpSpPr/>
          <p:nvPr>
            <p:custDataLst>
              <p:tags r:id="rId3"/>
            </p:custDataLst>
          </p:nvPr>
        </p:nvGrpSpPr>
        <p:grpSpPr>
          <a:xfrm>
            <a:off x="491609" y="5890178"/>
            <a:ext cx="486696" cy="285957"/>
            <a:chOff x="337757" y="5145206"/>
            <a:chExt cx="603937" cy="354842"/>
          </a:xfrm>
          <a:solidFill>
            <a:schemeClr val="bg1"/>
          </a:solidFill>
        </p:grpSpPr>
        <p:sp>
          <p:nvSpPr>
            <p:cNvPr id="35" name="Rectangle 34">
              <a:extLst>
                <a:ext uri="{FF2B5EF4-FFF2-40B4-BE49-F238E27FC236}">
                  <a16:creationId xmlns:a16="http://schemas.microsoft.com/office/drawing/2014/main" id="{4B78DFA4-48D8-499B-814E-5CD0E26D3EDE}"/>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36" name="Triangle isocèle 35">
              <a:extLst>
                <a:ext uri="{FF2B5EF4-FFF2-40B4-BE49-F238E27FC236}">
                  <a16:creationId xmlns:a16="http://schemas.microsoft.com/office/drawing/2014/main" id="{57EC06CD-47EA-4F71-ACD5-6006F88AB472}"/>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sp>
        <p:nvSpPr>
          <p:cNvPr id="22" name="Titre 1">
            <a:extLst>
              <a:ext uri="{FF2B5EF4-FFF2-40B4-BE49-F238E27FC236}">
                <a16:creationId xmlns:a16="http://schemas.microsoft.com/office/drawing/2014/main" id="{F901DA3E-BC40-423A-B233-D65B592ADC8C}"/>
              </a:ext>
            </a:extLst>
          </p:cNvPr>
          <p:cNvSpPr txBox="1">
            <a:spLocks/>
          </p:cNvSpPr>
          <p:nvPr>
            <p:custDataLst>
              <p:tags r:id="rId4"/>
            </p:custDataLst>
          </p:nvPr>
        </p:nvSpPr>
        <p:spPr>
          <a:xfrm>
            <a:off x="1926689" y="3874375"/>
            <a:ext cx="6576785"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614250">
              <a:lnSpc>
                <a:spcPct val="100000"/>
              </a:lnSpc>
              <a:spcAft>
                <a:spcPts val="1200"/>
              </a:spcAft>
            </a:pPr>
            <a:r>
              <a:rPr lang="fr-CA" sz="1600" dirty="0">
                <a:solidFill>
                  <a:schemeClr val="bg1">
                    <a:lumMod val="65000"/>
                  </a:schemeClr>
                </a:solidFill>
              </a:rPr>
              <a:t>4.2.1 – Déclencher les élections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4.2.2 – Préparer les personnes candidates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t>4.2.3 – Traverser la campagne électorale </a:t>
            </a:r>
            <a:r>
              <a:rPr lang="fr-CA" sz="1000" dirty="0"/>
              <a:t>(durée ± 3 min)</a:t>
            </a:r>
            <a:r>
              <a:rPr lang="fr-CA" sz="1600" dirty="0"/>
              <a:t>;</a:t>
            </a:r>
          </a:p>
          <a:p>
            <a:pPr marL="614250">
              <a:lnSpc>
                <a:spcPct val="100000"/>
              </a:lnSpc>
              <a:spcAft>
                <a:spcPts val="1200"/>
              </a:spcAft>
            </a:pPr>
            <a:r>
              <a:rPr lang="fr-CA" sz="1600" dirty="0"/>
              <a:t>4.2.4 – Voter le jour des élections </a:t>
            </a:r>
            <a:r>
              <a:rPr lang="fr-CA" sz="1000" dirty="0"/>
              <a:t>(durée ± 5 min)</a:t>
            </a:r>
            <a:r>
              <a:rPr lang="fr-CA" sz="1600" dirty="0"/>
              <a:t>;</a:t>
            </a:r>
          </a:p>
          <a:p>
            <a:pPr marL="614250">
              <a:lnSpc>
                <a:spcPct val="100000"/>
              </a:lnSpc>
              <a:spcAft>
                <a:spcPts val="1200"/>
              </a:spcAft>
            </a:pPr>
            <a:endParaRPr lang="fr-CA" sz="1600" dirty="0"/>
          </a:p>
        </p:txBody>
      </p:sp>
      <p:sp>
        <p:nvSpPr>
          <p:cNvPr id="9" name="Rectangle 8">
            <a:extLst>
              <a:ext uri="{FF2B5EF4-FFF2-40B4-BE49-F238E27FC236}">
                <a16:creationId xmlns:a16="http://schemas.microsoft.com/office/drawing/2014/main" id="{6794CF62-38E6-40BC-AAB2-78BF576D1CE2}"/>
              </a:ext>
            </a:extLst>
          </p:cNvPr>
          <p:cNvSpPr/>
          <p:nvPr>
            <p:custDataLst>
              <p:tags r:id="rId5"/>
            </p:custDataLst>
          </p:nvPr>
        </p:nvSpPr>
        <p:spPr>
          <a:xfrm>
            <a:off x="1926689" y="2758691"/>
            <a:ext cx="216000" cy="108000"/>
          </a:xfrm>
          <a:prstGeom prst="rect">
            <a:avLst/>
          </a:prstGeom>
          <a:solidFill>
            <a:srgbClr val="9119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994794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AE953-61D5-447C-8C71-B2C607AD6191}"/>
              </a:ext>
            </a:extLst>
          </p:cNvPr>
          <p:cNvSpPr>
            <a:spLocks noGrp="1"/>
          </p:cNvSpPr>
          <p:nvPr>
            <p:ph type="title"/>
            <p:custDataLst>
              <p:tags r:id="rId1"/>
            </p:custDataLst>
          </p:nvPr>
        </p:nvSpPr>
        <p:spPr/>
        <p:txBody>
          <a:bodyPr/>
          <a:lstStyle/>
          <a:p>
            <a:r>
              <a:rPr lang="en-CA" dirty="0"/>
              <a:t>Dans </a:t>
            </a:r>
            <a:r>
              <a:rPr lang="en-CA" dirty="0" err="1"/>
              <a:t>cette</a:t>
            </a:r>
            <a:r>
              <a:rPr lang="en-CA" dirty="0"/>
              <a:t> </a:t>
            </a:r>
            <a:r>
              <a:rPr lang="en-CA" dirty="0" err="1"/>
              <a:t>leçon</a:t>
            </a:r>
            <a:r>
              <a:rPr lang="en-CA" dirty="0"/>
              <a:t>, il </a:t>
            </a:r>
            <a:r>
              <a:rPr lang="en-CA" dirty="0" err="1"/>
              <a:t>est</a:t>
            </a:r>
            <a:r>
              <a:rPr lang="en-CA" dirty="0"/>
              <a:t> question de </a:t>
            </a:r>
            <a:r>
              <a:rPr lang="en-CA" dirty="0" err="1"/>
              <a:t>l’étape</a:t>
            </a:r>
            <a:r>
              <a:rPr lang="en-CA" dirty="0"/>
              <a:t> 2 – </a:t>
            </a:r>
            <a:r>
              <a:rPr lang="en-CA" b="1" dirty="0"/>
              <a:t>Vivre les </a:t>
            </a:r>
            <a:r>
              <a:rPr lang="en-CA" b="1" dirty="0" err="1"/>
              <a:t>élections</a:t>
            </a:r>
            <a:r>
              <a:rPr lang="en-CA" dirty="0"/>
              <a:t>.</a:t>
            </a:r>
            <a:endParaRPr lang="fr-CA" dirty="0"/>
          </a:p>
        </p:txBody>
      </p:sp>
      <p:sp>
        <p:nvSpPr>
          <p:cNvPr id="6" name="Rectangle 5">
            <a:extLst>
              <a:ext uri="{FF2B5EF4-FFF2-40B4-BE49-F238E27FC236}">
                <a16:creationId xmlns:a16="http://schemas.microsoft.com/office/drawing/2014/main" id="{C0D0E59D-36CD-4A6F-A693-AC25909233A5}"/>
              </a:ext>
            </a:extLst>
          </p:cNvPr>
          <p:cNvSpPr/>
          <p:nvPr>
            <p:custDataLst>
              <p:tags r:id="rId2"/>
            </p:custDataLst>
          </p:nvPr>
        </p:nvSpPr>
        <p:spPr>
          <a:xfrm>
            <a:off x="4436585" y="2921585"/>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endParaRPr>
          </a:p>
        </p:txBody>
      </p:sp>
      <p:grpSp>
        <p:nvGrpSpPr>
          <p:cNvPr id="7" name="Groupe 6">
            <a:extLst>
              <a:ext uri="{FF2B5EF4-FFF2-40B4-BE49-F238E27FC236}">
                <a16:creationId xmlns:a16="http://schemas.microsoft.com/office/drawing/2014/main" id="{92598529-D401-4B1F-ABCE-D98297C82549}"/>
              </a:ext>
            </a:extLst>
          </p:cNvPr>
          <p:cNvGrpSpPr/>
          <p:nvPr>
            <p:custDataLst>
              <p:tags r:id="rId3"/>
            </p:custDataLst>
          </p:nvPr>
        </p:nvGrpSpPr>
        <p:grpSpPr>
          <a:xfrm>
            <a:off x="5447899" y="3784274"/>
            <a:ext cx="442784" cy="509202"/>
            <a:chOff x="3243801" y="5738284"/>
            <a:chExt cx="442784" cy="509202"/>
          </a:xfrm>
        </p:grpSpPr>
        <p:sp>
          <p:nvSpPr>
            <p:cNvPr id="9" name="Forme libre : forme 8">
              <a:extLst>
                <a:ext uri="{FF2B5EF4-FFF2-40B4-BE49-F238E27FC236}">
                  <a16:creationId xmlns:a16="http://schemas.microsoft.com/office/drawing/2014/main" id="{F4DF6344-7C3C-452D-84AB-DC83ECED8C84}"/>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91195A"/>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10" name="ZoneTexte 9">
              <a:extLst>
                <a:ext uri="{FF2B5EF4-FFF2-40B4-BE49-F238E27FC236}">
                  <a16:creationId xmlns:a16="http://schemas.microsoft.com/office/drawing/2014/main" id="{D8481539-1203-46D3-8184-842C59AAD834}"/>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a:solidFill>
                    <a:srgbClr val="91195A"/>
                  </a:solidFill>
                  <a:latin typeface="Arial" panose="020B0604020202020204" pitchFamily="34" charset="0"/>
                  <a:cs typeface="Arial" panose="020B0604020202020204" pitchFamily="34" charset="0"/>
                </a:rPr>
                <a:t>2</a:t>
              </a:r>
              <a:endParaRPr lang="fr-CA" sz="1800" b="1" dirty="0">
                <a:solidFill>
                  <a:srgbClr val="91195A"/>
                </a:solidFill>
                <a:latin typeface="Arial" panose="020B0604020202020204" pitchFamily="34" charset="0"/>
                <a:cs typeface="Arial" panose="020B0604020202020204" pitchFamily="34" charset="0"/>
              </a:endParaRPr>
            </a:p>
          </p:txBody>
        </p:sp>
      </p:grpSp>
      <p:sp>
        <p:nvSpPr>
          <p:cNvPr id="8" name="Rectangle 7">
            <a:extLst>
              <a:ext uri="{FF2B5EF4-FFF2-40B4-BE49-F238E27FC236}">
                <a16:creationId xmlns:a16="http://schemas.microsoft.com/office/drawing/2014/main" id="{E03EAA9E-7AC4-4FF6-B4A2-52E8F1962C46}"/>
              </a:ext>
            </a:extLst>
          </p:cNvPr>
          <p:cNvSpPr/>
          <p:nvPr>
            <p:custDataLst>
              <p:tags r:id="rId4"/>
            </p:custDataLst>
          </p:nvPr>
        </p:nvSpPr>
        <p:spPr>
          <a:xfrm>
            <a:off x="4344713" y="3365532"/>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tx1"/>
                </a:solidFill>
              </a:rPr>
              <a:t>Vivre</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err="1">
                <a:solidFill>
                  <a:schemeClr val="tx1"/>
                </a:solidFill>
              </a:rPr>
              <a:t>élections</a:t>
            </a:r>
            <a:endParaRPr lang="fr-CA" sz="1600" dirty="0">
              <a:solidFill>
                <a:schemeClr val="tx1"/>
              </a:solidFill>
            </a:endParaRPr>
          </a:p>
        </p:txBody>
      </p:sp>
      <p:sp>
        <p:nvSpPr>
          <p:cNvPr id="12" name="Rectangle 11">
            <a:extLst>
              <a:ext uri="{FF2B5EF4-FFF2-40B4-BE49-F238E27FC236}">
                <a16:creationId xmlns:a16="http://schemas.microsoft.com/office/drawing/2014/main" id="{0433D5E9-DDBF-4563-8324-79F8F4A435FF}"/>
              </a:ext>
            </a:extLst>
          </p:cNvPr>
          <p:cNvSpPr/>
          <p:nvPr>
            <p:custDataLst>
              <p:tags r:id="rId5"/>
            </p:custDataLst>
          </p:nvPr>
        </p:nvSpPr>
        <p:spPr>
          <a:xfrm>
            <a:off x="2207279" y="2921585"/>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3" name="Groupe 12">
            <a:extLst>
              <a:ext uri="{FF2B5EF4-FFF2-40B4-BE49-F238E27FC236}">
                <a16:creationId xmlns:a16="http://schemas.microsoft.com/office/drawing/2014/main" id="{AD11D139-8E54-4888-9ACE-F020139A473B}"/>
              </a:ext>
            </a:extLst>
          </p:cNvPr>
          <p:cNvGrpSpPr/>
          <p:nvPr>
            <p:custDataLst>
              <p:tags r:id="rId6"/>
            </p:custDataLst>
          </p:nvPr>
        </p:nvGrpSpPr>
        <p:grpSpPr>
          <a:xfrm>
            <a:off x="3218593" y="3784274"/>
            <a:ext cx="442784" cy="509202"/>
            <a:chOff x="3243801" y="5738284"/>
            <a:chExt cx="442784" cy="509202"/>
          </a:xfrm>
        </p:grpSpPr>
        <p:sp>
          <p:nvSpPr>
            <p:cNvPr id="15" name="Forme libre : forme 14">
              <a:extLst>
                <a:ext uri="{FF2B5EF4-FFF2-40B4-BE49-F238E27FC236}">
                  <a16:creationId xmlns:a16="http://schemas.microsoft.com/office/drawing/2014/main" id="{E0F2560D-0233-4CAB-92F2-A71A49089093}"/>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16" name="ZoneTexte 15">
              <a:extLst>
                <a:ext uri="{FF2B5EF4-FFF2-40B4-BE49-F238E27FC236}">
                  <a16:creationId xmlns:a16="http://schemas.microsoft.com/office/drawing/2014/main" id="{3FA1B707-F069-4AEA-97E2-EE7BC57B5305}"/>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chemeClr val="bg1">
                      <a:lumMod val="75000"/>
                    </a:schemeClr>
                  </a:solidFill>
                  <a:latin typeface="Arial" panose="020B0604020202020204" pitchFamily="34" charset="0"/>
                  <a:cs typeface="Arial" panose="020B0604020202020204" pitchFamily="34" charset="0"/>
                </a:rPr>
                <a:t>1</a:t>
              </a:r>
              <a:endParaRPr lang="fr-CA" sz="1800" b="1" dirty="0">
                <a:solidFill>
                  <a:schemeClr val="bg1">
                    <a:lumMod val="75000"/>
                  </a:schemeClr>
                </a:solidFill>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B774312D-BA68-4AF9-8107-C7DFD9BE421B}"/>
              </a:ext>
            </a:extLst>
          </p:cNvPr>
          <p:cNvSpPr/>
          <p:nvPr>
            <p:custDataLst>
              <p:tags r:id="rId7"/>
            </p:custDataLst>
          </p:nvPr>
        </p:nvSpPr>
        <p:spPr>
          <a:xfrm>
            <a:off x="2115407" y="3365532"/>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err="1">
                <a:solidFill>
                  <a:schemeClr val="bg1">
                    <a:lumMod val="50000"/>
                  </a:schemeClr>
                </a:solidFill>
              </a:rPr>
              <a:t>Préparer</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err="1">
                <a:solidFill>
                  <a:schemeClr val="bg1">
                    <a:lumMod val="50000"/>
                  </a:schemeClr>
                </a:solidFill>
              </a:rPr>
              <a:t>élections</a:t>
            </a:r>
            <a:endParaRPr lang="fr-CA" sz="1600" dirty="0">
              <a:solidFill>
                <a:schemeClr val="bg1">
                  <a:lumMod val="50000"/>
                </a:schemeClr>
              </a:solidFill>
            </a:endParaRPr>
          </a:p>
        </p:txBody>
      </p:sp>
      <p:grpSp>
        <p:nvGrpSpPr>
          <p:cNvPr id="17" name="Groupe 16">
            <a:extLst>
              <a:ext uri="{FF2B5EF4-FFF2-40B4-BE49-F238E27FC236}">
                <a16:creationId xmlns:a16="http://schemas.microsoft.com/office/drawing/2014/main" id="{BEB962F0-CD3C-4E58-92AA-79737C84B4CC}"/>
              </a:ext>
            </a:extLst>
          </p:cNvPr>
          <p:cNvGrpSpPr/>
          <p:nvPr>
            <p:custDataLst>
              <p:tags r:id="rId8"/>
            </p:custDataLst>
          </p:nvPr>
        </p:nvGrpSpPr>
        <p:grpSpPr>
          <a:xfrm>
            <a:off x="6534202" y="2921585"/>
            <a:ext cx="1545970" cy="1371891"/>
            <a:chOff x="4425591" y="4620647"/>
            <a:chExt cx="1545970" cy="1371891"/>
          </a:xfrm>
        </p:grpSpPr>
        <p:sp>
          <p:nvSpPr>
            <p:cNvPr id="18" name="Rectangle 17">
              <a:extLst>
                <a:ext uri="{FF2B5EF4-FFF2-40B4-BE49-F238E27FC236}">
                  <a16:creationId xmlns:a16="http://schemas.microsoft.com/office/drawing/2014/main" id="{8CEA84EB-DF02-4AC4-ACAF-69F907FA5B03}"/>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9" name="Groupe 18">
              <a:extLst>
                <a:ext uri="{FF2B5EF4-FFF2-40B4-BE49-F238E27FC236}">
                  <a16:creationId xmlns:a16="http://schemas.microsoft.com/office/drawing/2014/main" id="{287CECAD-8DBF-4839-94CB-5DED488C7553}"/>
                </a:ext>
              </a:extLst>
            </p:cNvPr>
            <p:cNvGrpSpPr/>
            <p:nvPr/>
          </p:nvGrpSpPr>
          <p:grpSpPr>
            <a:xfrm>
              <a:off x="5528777" y="5483336"/>
              <a:ext cx="442784" cy="509202"/>
              <a:chOff x="3243801" y="5738284"/>
              <a:chExt cx="442784" cy="509202"/>
            </a:xfrm>
          </p:grpSpPr>
          <p:sp>
            <p:nvSpPr>
              <p:cNvPr id="21" name="Forme libre : forme 20">
                <a:extLst>
                  <a:ext uri="{FF2B5EF4-FFF2-40B4-BE49-F238E27FC236}">
                    <a16:creationId xmlns:a16="http://schemas.microsoft.com/office/drawing/2014/main" id="{5040D60C-9678-4D19-9030-4F49B3301D21}"/>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a:solidFill>
                  <a:schemeClr val="bg1">
                    <a:lumMod val="6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latin typeface="+mn-lt"/>
                  <a:ea typeface="+mn-ea"/>
                  <a:cs typeface="+mn-cs"/>
                </a:endParaRPr>
              </a:p>
            </p:txBody>
          </p:sp>
          <p:sp>
            <p:nvSpPr>
              <p:cNvPr id="22" name="ZoneTexte 21">
                <a:extLst>
                  <a:ext uri="{FF2B5EF4-FFF2-40B4-BE49-F238E27FC236}">
                    <a16:creationId xmlns:a16="http://schemas.microsoft.com/office/drawing/2014/main" id="{669D92F9-2654-4CB7-ADF3-5DD3738DC27C}"/>
                  </a:ext>
                </a:extLst>
              </p:cNvPr>
              <p:cNvSpPr txBox="1"/>
              <p:nvPr/>
            </p:nvSpPr>
            <p:spPr>
              <a:xfrm>
                <a:off x="3308740" y="5808219"/>
                <a:ext cx="312907" cy="369332"/>
              </a:xfrm>
              <a:prstGeom prst="rect">
                <a:avLst/>
              </a:prstGeom>
              <a:noFill/>
            </p:spPr>
            <p:txBody>
              <a:bodyPr wrap="none" rtlCol="0" anchor="ctr">
                <a:spAutoFit/>
              </a:bodyPr>
              <a:lstStyle>
                <a:defPPr marR="0" lvl="0" algn="l" rtl="0">
                  <a:lnSpc>
                    <a:spcPct val="100000"/>
                  </a:lnSpc>
                  <a:spcBef>
                    <a:spcPts val="0"/>
                  </a:spcBef>
                  <a:spcAft>
                    <a:spcPts val="0"/>
                  </a:spcAft>
                </a:defPPr>
                <a:lvl1pPr algn="ctr">
                  <a:defRPr sz="1800" b="1">
                    <a:solidFill>
                      <a:schemeClr val="bg1">
                        <a:lumMod val="75000"/>
                      </a:schemeClr>
                    </a:solidFill>
                    <a:latin typeface="Arial" panose="020B0604020202020204" pitchFamily="34" charset="0"/>
                    <a:ea typeface="Arial"/>
                    <a:cs typeface="Arial" panose="020B0604020202020204" pitchFamily="34" charset="0"/>
                  </a:defRPr>
                </a:lvl1pPr>
                <a:lvl2pPr>
                  <a:defRPr>
                    <a:solidFill>
                      <a:srgbClr val="000000"/>
                    </a:solidFill>
                    <a:latin typeface="Arial"/>
                    <a:ea typeface="Arial"/>
                    <a:cs typeface="Arial"/>
                  </a:defRPr>
                </a:lvl2pPr>
                <a:lvl3pPr>
                  <a:defRPr>
                    <a:solidFill>
                      <a:srgbClr val="000000"/>
                    </a:solidFill>
                    <a:latin typeface="Arial"/>
                    <a:ea typeface="Arial"/>
                    <a:cs typeface="Arial"/>
                  </a:defRPr>
                </a:lvl3pPr>
                <a:lvl4pPr>
                  <a:defRPr>
                    <a:solidFill>
                      <a:srgbClr val="000000"/>
                    </a:solidFill>
                    <a:latin typeface="Arial"/>
                    <a:ea typeface="Arial"/>
                    <a:cs typeface="Arial"/>
                  </a:defRPr>
                </a:lvl4pPr>
                <a:lvl5pPr>
                  <a:defRPr>
                    <a:solidFill>
                      <a:srgbClr val="000000"/>
                    </a:solidFill>
                    <a:latin typeface="Arial"/>
                    <a:ea typeface="Arial"/>
                    <a:cs typeface="Arial"/>
                  </a:defRPr>
                </a:lvl5pPr>
                <a:lvl6pPr>
                  <a:defRPr>
                    <a:solidFill>
                      <a:srgbClr val="000000"/>
                    </a:solidFill>
                    <a:latin typeface="Arial"/>
                    <a:ea typeface="Arial"/>
                    <a:cs typeface="Arial"/>
                  </a:defRPr>
                </a:lvl6pPr>
                <a:lvl7pPr>
                  <a:defRPr>
                    <a:solidFill>
                      <a:srgbClr val="000000"/>
                    </a:solidFill>
                    <a:latin typeface="Arial"/>
                    <a:ea typeface="Arial"/>
                    <a:cs typeface="Arial"/>
                  </a:defRPr>
                </a:lvl7pPr>
                <a:lvl8pPr>
                  <a:defRPr>
                    <a:solidFill>
                      <a:srgbClr val="000000"/>
                    </a:solidFill>
                    <a:latin typeface="Arial"/>
                    <a:ea typeface="Arial"/>
                    <a:cs typeface="Arial"/>
                  </a:defRPr>
                </a:lvl8pPr>
                <a:lvl9pPr>
                  <a:defRPr>
                    <a:solidFill>
                      <a:srgbClr val="000000"/>
                    </a:solidFill>
                    <a:latin typeface="Arial"/>
                    <a:ea typeface="Arial"/>
                    <a:cs typeface="Arial"/>
                  </a:defRPr>
                </a:lvl9pPr>
              </a:lstStyle>
              <a:p>
                <a:r>
                  <a:rPr lang="en-CA"/>
                  <a:t>3</a:t>
                </a:r>
                <a:endParaRPr lang="fr-CA" dirty="0"/>
              </a:p>
            </p:txBody>
          </p:sp>
        </p:grpSp>
        <p:sp>
          <p:nvSpPr>
            <p:cNvPr id="20" name="Rectangle 19">
              <a:extLst>
                <a:ext uri="{FF2B5EF4-FFF2-40B4-BE49-F238E27FC236}">
                  <a16:creationId xmlns:a16="http://schemas.microsoft.com/office/drawing/2014/main" id="{27D0D955-0C02-4BAF-B306-4BB8A7635513}"/>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sz="1600" dirty="0" err="1">
                  <a:solidFill>
                    <a:schemeClr val="bg1">
                      <a:lumMod val="50000"/>
                    </a:schemeClr>
                  </a:solidFill>
                </a:rPr>
                <a:t>Assermenter</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a:solidFill>
                    <a:schemeClr val="bg1">
                      <a:lumMod val="50000"/>
                    </a:schemeClr>
                  </a:solidFill>
                </a:rPr>
                <a:t>personnes</a:t>
              </a:r>
              <a:br>
                <a:rPr lang="en-CA" sz="1600" dirty="0">
                  <a:solidFill>
                    <a:schemeClr val="bg1">
                      <a:lumMod val="50000"/>
                    </a:schemeClr>
                  </a:solidFill>
                </a:rPr>
              </a:br>
              <a:r>
                <a:rPr lang="en-CA" sz="1600" dirty="0" err="1">
                  <a:solidFill>
                    <a:schemeClr val="bg1">
                      <a:lumMod val="50000"/>
                    </a:schemeClr>
                  </a:solidFill>
                </a:rPr>
                <a:t>élues</a:t>
              </a:r>
              <a:endParaRPr lang="fr-CA" sz="1600" dirty="0">
                <a:solidFill>
                  <a:schemeClr val="bg1">
                    <a:lumMod val="50000"/>
                  </a:schemeClr>
                </a:solidFill>
              </a:endParaRPr>
            </a:p>
          </p:txBody>
        </p:sp>
      </p:grpSp>
      <p:sp>
        <p:nvSpPr>
          <p:cNvPr id="23" name="Flèche : droite 22">
            <a:extLst>
              <a:ext uri="{FF2B5EF4-FFF2-40B4-BE49-F238E27FC236}">
                <a16:creationId xmlns:a16="http://schemas.microsoft.com/office/drawing/2014/main" id="{2649B1B5-1ABB-4688-A9D8-82AFD85718D1}"/>
              </a:ext>
            </a:extLst>
          </p:cNvPr>
          <p:cNvSpPr/>
          <p:nvPr>
            <p:custDataLst>
              <p:tags r:id="rId9"/>
            </p:custDataLst>
          </p:nvPr>
        </p:nvSpPr>
        <p:spPr>
          <a:xfrm>
            <a:off x="3696496" y="3406166"/>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Flèche : droite 23">
            <a:extLst>
              <a:ext uri="{FF2B5EF4-FFF2-40B4-BE49-F238E27FC236}">
                <a16:creationId xmlns:a16="http://schemas.microsoft.com/office/drawing/2014/main" id="{D9197EB1-7362-4F1A-8D9E-DC81E7F071AD}"/>
              </a:ext>
            </a:extLst>
          </p:cNvPr>
          <p:cNvSpPr/>
          <p:nvPr>
            <p:custDataLst>
              <p:tags r:id="rId10"/>
            </p:custDataLst>
          </p:nvPr>
        </p:nvSpPr>
        <p:spPr>
          <a:xfrm>
            <a:off x="5905893" y="3450795"/>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sp>
        <p:nvSpPr>
          <p:cNvPr id="25" name="Légende : encadrée 24">
            <a:extLst>
              <a:ext uri="{FF2B5EF4-FFF2-40B4-BE49-F238E27FC236}">
                <a16:creationId xmlns:a16="http://schemas.microsoft.com/office/drawing/2014/main" id="{DF24E39E-A5A2-4083-A39D-338E5AA7B886}"/>
              </a:ext>
            </a:extLst>
          </p:cNvPr>
          <p:cNvSpPr/>
          <p:nvPr>
            <p:custDataLst>
              <p:tags r:id="rId11"/>
            </p:custDataLst>
          </p:nvPr>
        </p:nvSpPr>
        <p:spPr>
          <a:xfrm>
            <a:off x="4471518" y="459823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91195A"/>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dirty="0">
                <a:solidFill>
                  <a:schemeClr val="tx1"/>
                </a:solidFill>
              </a:rPr>
              <a:t>Regroupe toutes les tâches qui pourraient être effectuées suite au déclenchement des élections.</a:t>
            </a:r>
          </a:p>
        </p:txBody>
      </p:sp>
    </p:spTree>
    <p:extLst>
      <p:ext uri="{BB962C8B-B14F-4D97-AF65-F5344CB8AC3E}">
        <p14:creationId xmlns:p14="http://schemas.microsoft.com/office/powerpoint/2010/main" val="35946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0169EE-0D33-4671-8AAB-6CB301D3D23D}"/>
              </a:ext>
            </a:extLst>
          </p:cNvPr>
          <p:cNvSpPr>
            <a:spLocks noGrp="1"/>
          </p:cNvSpPr>
          <p:nvPr>
            <p:ph type="title"/>
            <p:custDataLst>
              <p:tags r:id="rId1"/>
            </p:custDataLst>
          </p:nvPr>
        </p:nvSpPr>
        <p:spPr/>
        <p:txBody>
          <a:bodyPr/>
          <a:lstStyle/>
          <a:p>
            <a:r>
              <a:rPr lang="fr-CA" dirty="0"/>
              <a:t>Dans cette étape, on retrouve différentes tâches :</a:t>
            </a:r>
          </a:p>
        </p:txBody>
      </p:sp>
      <p:sp>
        <p:nvSpPr>
          <p:cNvPr id="4" name="Titre 1">
            <a:extLst>
              <a:ext uri="{FF2B5EF4-FFF2-40B4-BE49-F238E27FC236}">
                <a16:creationId xmlns:a16="http://schemas.microsoft.com/office/drawing/2014/main" id="{C5CD381A-F03B-4392-BD09-0D7248DE5725}"/>
              </a:ext>
            </a:extLst>
          </p:cNvPr>
          <p:cNvSpPr txBox="1">
            <a:spLocks/>
          </p:cNvSpPr>
          <p:nvPr>
            <p:custDataLst>
              <p:tags r:id="rId2"/>
            </p:custDataLst>
          </p:nvPr>
        </p:nvSpPr>
        <p:spPr>
          <a:xfrm>
            <a:off x="2064416" y="2741212"/>
            <a:ext cx="6570949"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720000" lvl="5" indent="-284400" hangingPunct="0">
              <a:spcAft>
                <a:spcPts val="1200"/>
              </a:spcAft>
              <a:buFont typeface="Arial" panose="020B0604020202020204" pitchFamily="34" charset="0"/>
              <a:buChar char="•"/>
            </a:pPr>
            <a:r>
              <a:rPr lang="fr-CA" sz="1600" dirty="0">
                <a:solidFill>
                  <a:schemeClr val="tx1"/>
                </a:solidFill>
              </a:rPr>
              <a:t>Déclencher les élections;</a:t>
            </a:r>
          </a:p>
          <a:p>
            <a:pPr marL="720000" lvl="5" indent="-284400" hangingPunct="0">
              <a:spcAft>
                <a:spcPts val="1200"/>
              </a:spcAft>
              <a:buFont typeface="Arial" panose="020B0604020202020204" pitchFamily="34" charset="0"/>
              <a:buChar char="•"/>
            </a:pPr>
            <a:r>
              <a:rPr lang="fr-CA" sz="1600" dirty="0">
                <a:solidFill>
                  <a:schemeClr val="tx1"/>
                </a:solidFill>
              </a:rPr>
              <a:t>Préparer les personnes candidates;</a:t>
            </a:r>
          </a:p>
          <a:p>
            <a:pPr marL="720000" lvl="5" indent="-284400" hangingPunct="0">
              <a:spcAft>
                <a:spcPts val="1200"/>
              </a:spcAft>
              <a:buFont typeface="Arial" panose="020B0604020202020204" pitchFamily="34" charset="0"/>
              <a:buChar char="•"/>
            </a:pPr>
            <a:r>
              <a:rPr lang="fr-CA" sz="1600" dirty="0">
                <a:solidFill>
                  <a:schemeClr val="tx1"/>
                </a:solidFill>
              </a:rPr>
              <a:t>Traverser la campagne électorale;</a:t>
            </a:r>
          </a:p>
          <a:p>
            <a:pPr marL="720000" lvl="5" indent="-284400" hangingPunct="0">
              <a:spcAft>
                <a:spcPts val="1200"/>
              </a:spcAft>
              <a:buFont typeface="Arial" panose="020B0604020202020204" pitchFamily="34" charset="0"/>
              <a:buChar char="•"/>
            </a:pPr>
            <a:r>
              <a:rPr lang="fr-CA" sz="1600" dirty="0">
                <a:solidFill>
                  <a:schemeClr val="tx1"/>
                </a:solidFill>
              </a:rPr>
              <a:t>Voter le jour des élections.</a:t>
            </a:r>
          </a:p>
        </p:txBody>
      </p:sp>
    </p:spTree>
    <p:extLst>
      <p:ext uri="{BB962C8B-B14F-4D97-AF65-F5344CB8AC3E}">
        <p14:creationId xmlns:p14="http://schemas.microsoft.com/office/powerpoint/2010/main" val="239760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0169EE-0D33-4671-8AAB-6CB301D3D23D}"/>
              </a:ext>
            </a:extLst>
          </p:cNvPr>
          <p:cNvSpPr>
            <a:spLocks noGrp="1"/>
          </p:cNvSpPr>
          <p:nvPr>
            <p:ph type="title"/>
            <p:custDataLst>
              <p:tags r:id="rId1"/>
            </p:custDataLst>
          </p:nvPr>
        </p:nvSpPr>
        <p:spPr/>
        <p:txBody>
          <a:bodyPr/>
          <a:lstStyle/>
          <a:p>
            <a:r>
              <a:rPr lang="fr-CA" dirty="0"/>
              <a:t>Dans cette étape, on retrouve différentes tâches :</a:t>
            </a:r>
          </a:p>
        </p:txBody>
      </p:sp>
      <p:sp>
        <p:nvSpPr>
          <p:cNvPr id="4" name="Titre 1">
            <a:extLst>
              <a:ext uri="{FF2B5EF4-FFF2-40B4-BE49-F238E27FC236}">
                <a16:creationId xmlns:a16="http://schemas.microsoft.com/office/drawing/2014/main" id="{C5CD381A-F03B-4392-BD09-0D7248DE5725}"/>
              </a:ext>
            </a:extLst>
          </p:cNvPr>
          <p:cNvSpPr txBox="1">
            <a:spLocks/>
          </p:cNvSpPr>
          <p:nvPr>
            <p:custDataLst>
              <p:tags r:id="rId2"/>
            </p:custDataLst>
          </p:nvPr>
        </p:nvSpPr>
        <p:spPr>
          <a:xfrm>
            <a:off x="2064416" y="2741212"/>
            <a:ext cx="6570949"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720000" lvl="5" indent="-284400" hangingPunct="0">
              <a:spcAft>
                <a:spcPts val="1200"/>
              </a:spcAft>
              <a:buFont typeface="Arial" panose="020B0604020202020204" pitchFamily="34" charset="0"/>
              <a:buChar char="•"/>
            </a:pPr>
            <a:r>
              <a:rPr lang="fr-CA" sz="1600" dirty="0">
                <a:solidFill>
                  <a:schemeClr val="tx1"/>
                </a:solidFill>
              </a:rPr>
              <a:t>Déclencher les élections;</a:t>
            </a:r>
          </a:p>
          <a:p>
            <a:pPr marL="720000" lvl="5" indent="-284400" hangingPunct="0">
              <a:spcAft>
                <a:spcPts val="1200"/>
              </a:spcAft>
              <a:buFont typeface="Arial" panose="020B0604020202020204" pitchFamily="34" charset="0"/>
              <a:buChar char="•"/>
            </a:pPr>
            <a:r>
              <a:rPr lang="fr-CA" sz="1600" dirty="0">
                <a:solidFill>
                  <a:srgbClr val="91195A"/>
                </a:solidFill>
              </a:rPr>
              <a:t>Préparer les personnes candidates;</a:t>
            </a:r>
          </a:p>
          <a:p>
            <a:pPr marL="720000" lvl="5" indent="-284400" hangingPunct="0">
              <a:spcAft>
                <a:spcPts val="1200"/>
              </a:spcAft>
              <a:buFont typeface="Arial" panose="020B0604020202020204" pitchFamily="34" charset="0"/>
              <a:buChar char="•"/>
            </a:pPr>
            <a:r>
              <a:rPr lang="fr-CA" sz="1600" dirty="0">
                <a:solidFill>
                  <a:schemeClr val="tx1"/>
                </a:solidFill>
              </a:rPr>
              <a:t>Traverser la campagne électorale;</a:t>
            </a:r>
          </a:p>
          <a:p>
            <a:pPr marL="720000" lvl="5" indent="-284400" hangingPunct="0">
              <a:spcAft>
                <a:spcPts val="1200"/>
              </a:spcAft>
              <a:buFont typeface="Arial" panose="020B0604020202020204" pitchFamily="34" charset="0"/>
              <a:buChar char="•"/>
            </a:pPr>
            <a:r>
              <a:rPr lang="fr-CA" sz="1600" dirty="0">
                <a:solidFill>
                  <a:schemeClr val="tx1"/>
                </a:solidFill>
              </a:rPr>
              <a:t>Voter le jour des élections.</a:t>
            </a:r>
          </a:p>
        </p:txBody>
      </p:sp>
      <p:sp>
        <p:nvSpPr>
          <p:cNvPr id="5" name="Légende : flèche courbée 4">
            <a:extLst>
              <a:ext uri="{FF2B5EF4-FFF2-40B4-BE49-F238E27FC236}">
                <a16:creationId xmlns:a16="http://schemas.microsoft.com/office/drawing/2014/main" id="{DCD23A59-6434-4425-9722-2AF2BFFBDC4E}"/>
              </a:ext>
            </a:extLst>
          </p:cNvPr>
          <p:cNvSpPr/>
          <p:nvPr>
            <p:custDataLst>
              <p:tags r:id="rId3"/>
            </p:custDataLst>
          </p:nvPr>
        </p:nvSpPr>
        <p:spPr>
          <a:xfrm>
            <a:off x="6674339" y="3113578"/>
            <a:ext cx="2149040" cy="1070964"/>
          </a:xfrm>
          <a:prstGeom prst="borderCallout2">
            <a:avLst>
              <a:gd name="adj1" fmla="val 19901"/>
              <a:gd name="adj2" fmla="val -2171"/>
              <a:gd name="adj3" fmla="val 13780"/>
              <a:gd name="adj4" fmla="val -8945"/>
              <a:gd name="adj5" fmla="val 23079"/>
              <a:gd name="adj6" fmla="val -28131"/>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dirty="0">
                <a:solidFill>
                  <a:schemeClr val="tx1"/>
                </a:solidFill>
              </a:rPr>
              <a:t>Dans cette leçon, la préparation des personnes candidates sera abordée plus en détail.</a:t>
            </a:r>
          </a:p>
        </p:txBody>
      </p:sp>
    </p:spTree>
    <p:extLst>
      <p:ext uri="{BB962C8B-B14F-4D97-AF65-F5344CB8AC3E}">
        <p14:creationId xmlns:p14="http://schemas.microsoft.com/office/powerpoint/2010/main" val="1913289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que 11" descr="Contrat (droite à gauche)">
            <a:extLst>
              <a:ext uri="{FF2B5EF4-FFF2-40B4-BE49-F238E27FC236}">
                <a16:creationId xmlns:a16="http://schemas.microsoft.com/office/drawing/2014/main" id="{B839B6ED-D875-4613-AACC-FE6EE7DF14B3}"/>
              </a:ext>
            </a:extLst>
          </p:cNvPr>
          <p:cNvPicPr>
            <a:picLocks noChangeAspect="1"/>
          </p:cNvPicPr>
          <p:nvPr>
            <p:custDataLst>
              <p:tags r:id="rId1"/>
            </p:custDataLst>
          </p:nvPr>
        </p:nvPicPr>
        <p:blipFill>
          <a:blip r:embed="rId6">
            <a:extLst>
              <a:ext uri="{96DAC541-7B7A-43D3-8B79-37D633B846F1}">
                <asvg:svgBlip xmlns:asvg="http://schemas.microsoft.com/office/drawing/2016/SVG/main" r:embed="rId7"/>
              </a:ext>
            </a:extLst>
          </a:blip>
          <a:stretch>
            <a:fillRect/>
          </a:stretch>
        </p:blipFill>
        <p:spPr>
          <a:xfrm>
            <a:off x="1866265" y="5164075"/>
            <a:ext cx="676617" cy="676617"/>
          </a:xfrm>
          <a:prstGeom prst="rect">
            <a:avLst/>
          </a:prstGeom>
        </p:spPr>
      </p:pic>
      <p:pic>
        <p:nvPicPr>
          <p:cNvPr id="4" name="Image 3">
            <a:extLst>
              <a:ext uri="{FF2B5EF4-FFF2-40B4-BE49-F238E27FC236}">
                <a16:creationId xmlns:a16="http://schemas.microsoft.com/office/drawing/2014/main" id="{A70A0DA7-7388-4F7E-9B1C-C11347B4D283}"/>
              </a:ext>
            </a:extLst>
          </p:cNvPr>
          <p:cNvPicPr>
            <a:picLocks noChangeAspect="1"/>
          </p:cNvPicPr>
          <p:nvPr>
            <p:custDataLst>
              <p:tags r:id="rId2"/>
            </p:custDataLst>
          </p:nvPr>
        </p:nvPicPr>
        <p:blipFill rotWithShape="1">
          <a:blip r:embed="rId8"/>
          <a:srcRect l="42081" t="10534" r="35671" b="-1"/>
          <a:stretch/>
        </p:blipFill>
        <p:spPr>
          <a:xfrm>
            <a:off x="1276260" y="4672007"/>
            <a:ext cx="968069" cy="2204850"/>
          </a:xfrm>
          <a:prstGeom prst="rect">
            <a:avLst/>
          </a:prstGeom>
        </p:spPr>
      </p:pic>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3"/>
            </p:custDataLst>
          </p:nvPr>
        </p:nvSpPr>
        <p:spPr/>
        <p:txBody>
          <a:bodyPr/>
          <a:lstStyle/>
          <a:p>
            <a:pPr lvl="0" hangingPunct="0"/>
            <a:r>
              <a:rPr lang="fr-CA" b="1" dirty="0">
                <a:solidFill>
                  <a:srgbClr val="91195A"/>
                </a:solidFill>
              </a:rPr>
              <a:t>Préparer les personnes candidates</a:t>
            </a:r>
            <a:br>
              <a:rPr lang="fr-CA" dirty="0"/>
            </a:br>
            <a:r>
              <a:rPr lang="fr-CA" dirty="0"/>
              <a:t>Lors de la préparation des élections, vous avez produit un </a:t>
            </a:r>
            <a:r>
              <a:rPr lang="fr-CA" dirty="0">
                <a:solidFill>
                  <a:schemeClr val="tx1"/>
                </a:solidFill>
                <a:hlinkClick r:id="rId9"/>
              </a:rPr>
              <a:t>Modèle de bulletin de mise en candidature</a:t>
            </a:r>
            <a:r>
              <a:rPr lang="fr-CA" dirty="0"/>
              <a:t>. Les personnes intéressées à poser leur candidature complètent ce bulletin et vous le remettent.</a:t>
            </a:r>
            <a:br>
              <a:rPr lang="fr-CA" dirty="0"/>
            </a:br>
            <a:endParaRPr lang="fr-CA" dirty="0"/>
          </a:p>
        </p:txBody>
      </p:sp>
      <p:sp>
        <p:nvSpPr>
          <p:cNvPr id="6" name="Titre 1">
            <a:extLst>
              <a:ext uri="{FF2B5EF4-FFF2-40B4-BE49-F238E27FC236}">
                <a16:creationId xmlns:a16="http://schemas.microsoft.com/office/drawing/2014/main" id="{6779A45B-CC02-4779-AEB3-A4BF2534F0FB}"/>
              </a:ext>
            </a:extLst>
          </p:cNvPr>
          <p:cNvSpPr txBox="1">
            <a:spLocks/>
          </p:cNvSpPr>
          <p:nvPr>
            <p:custDataLst>
              <p:tags r:id="rId4"/>
            </p:custDataLst>
          </p:nvPr>
        </p:nvSpPr>
        <p:spPr>
          <a:xfrm>
            <a:off x="2345635" y="3586885"/>
            <a:ext cx="5969276"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hangingPunct="0"/>
            <a:r>
              <a:rPr lang="fr-CA" dirty="0"/>
              <a:t>Les candidatures sont acceptées jusqu’à la fin de la période officielle de mise en candidatures. Cette date a été déterminée au </a:t>
            </a:r>
            <a:r>
              <a:rPr lang="fr-CA" dirty="0">
                <a:solidFill>
                  <a:schemeClr val="tx1"/>
                </a:solidFill>
                <a:hlinkClick r:id="rId10"/>
              </a:rPr>
              <a:t>calendrier électoral</a:t>
            </a:r>
            <a:r>
              <a:rPr lang="fr-CA" dirty="0">
                <a:solidFill>
                  <a:schemeClr val="tx1"/>
                </a:solidFill>
              </a:rPr>
              <a:t> </a:t>
            </a:r>
            <a:r>
              <a:rPr lang="fr-CA" dirty="0"/>
              <a:t>au moment de préparer les élections. 	</a:t>
            </a:r>
            <a:br>
              <a:rPr lang="fr-CA" dirty="0"/>
            </a:br>
            <a:endParaRPr lang="fr-CA" dirty="0"/>
          </a:p>
        </p:txBody>
      </p:sp>
    </p:spTree>
    <p:extLst>
      <p:ext uri="{BB962C8B-B14F-4D97-AF65-F5344CB8AC3E}">
        <p14:creationId xmlns:p14="http://schemas.microsoft.com/office/powerpoint/2010/main" val="3228299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lvl="0" hangingPunct="0"/>
            <a:r>
              <a:rPr lang="fr-CA" b="1" dirty="0">
                <a:solidFill>
                  <a:srgbClr val="91195A"/>
                </a:solidFill>
              </a:rPr>
              <a:t>Préparer les personnes candidates</a:t>
            </a:r>
            <a:br>
              <a:rPr lang="fr-CA" dirty="0"/>
            </a:br>
            <a:r>
              <a:rPr lang="fr-CA" dirty="0"/>
              <a:t>Les bulletins de mises en candidatures des personnes candidates sont vérifiés. Vous pouvez choisir de travailler en collaboration avec la direction et l’équipe-école pour effectuer cette tâche.</a:t>
            </a:r>
            <a:br>
              <a:rPr lang="fr-CA" dirty="0"/>
            </a:br>
            <a:br>
              <a:rPr lang="fr-CA" dirty="0"/>
            </a:br>
            <a:r>
              <a:rPr lang="fr-CA" dirty="0"/>
              <a:t>Seules les personnes candidates qui répondent aux critères de mise en candidature et qui ont pris le temps de compléter convenablement leur bulletin de mise en candidature devraient poursuivre dans la campagne électorale. 	</a:t>
            </a:r>
            <a:br>
              <a:rPr lang="fr-CA" dirty="0"/>
            </a:br>
            <a:endParaRPr lang="fr-CA" dirty="0"/>
          </a:p>
        </p:txBody>
      </p:sp>
    </p:spTree>
    <p:extLst>
      <p:ext uri="{BB962C8B-B14F-4D97-AF65-F5344CB8AC3E}">
        <p14:creationId xmlns:p14="http://schemas.microsoft.com/office/powerpoint/2010/main" val="2491278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lvl="0" hangingPunct="0"/>
            <a:r>
              <a:rPr lang="fr-CA" b="1" dirty="0">
                <a:solidFill>
                  <a:srgbClr val="91195A"/>
                </a:solidFill>
              </a:rPr>
              <a:t>Préparer les personnes candidates</a:t>
            </a:r>
            <a:br>
              <a:rPr lang="fr-CA" dirty="0"/>
            </a:br>
            <a:br>
              <a:rPr lang="fr-CA" dirty="0"/>
            </a:br>
            <a:br>
              <a:rPr lang="fr-CA" dirty="0"/>
            </a:br>
            <a:br>
              <a:rPr lang="fr-CA" dirty="0"/>
            </a:br>
            <a:br>
              <a:rPr lang="fr-CA" dirty="0"/>
            </a:br>
            <a:br>
              <a:rPr lang="fr-CA" dirty="0"/>
            </a:br>
            <a:r>
              <a:rPr lang="fr-CA" dirty="0"/>
              <a:t>N’oubliez pas que cette étape est la première qui vous permet d’évaluer le sérieux et la motivation d’une personne candidate. La qualité de sa mise en candidature est le reflet des efforts qu’elle est prête à investir au conseil. 	</a:t>
            </a:r>
            <a:br>
              <a:rPr lang="fr-CA" dirty="0"/>
            </a:br>
            <a:endParaRPr lang="fr-CA" dirty="0"/>
          </a:p>
        </p:txBody>
      </p:sp>
      <p:sp>
        <p:nvSpPr>
          <p:cNvPr id="6" name="Titre 1">
            <a:extLst>
              <a:ext uri="{FF2B5EF4-FFF2-40B4-BE49-F238E27FC236}">
                <a16:creationId xmlns:a16="http://schemas.microsoft.com/office/drawing/2014/main" id="{0F067BD3-D8CE-4EC6-A307-13D82CAD1C14}"/>
              </a:ext>
            </a:extLst>
          </p:cNvPr>
          <p:cNvSpPr txBox="1">
            <a:spLocks/>
          </p:cNvSpPr>
          <p:nvPr>
            <p:custDataLst>
              <p:tags r:id="rId2"/>
            </p:custDataLst>
          </p:nvPr>
        </p:nvSpPr>
        <p:spPr>
          <a:xfrm>
            <a:off x="2828843" y="2172817"/>
            <a:ext cx="5674632"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hangingPunct="0"/>
            <a:r>
              <a:rPr lang="fr-CA" dirty="0"/>
              <a:t>En tant que personne responsable, vous pourriez être tentée de laisser passer certaines candidatures malgré les écarts. Il est préférable de retirer les candidatures incomplètes ou qui ne correspondent pas aux critères.</a:t>
            </a:r>
          </a:p>
        </p:txBody>
      </p:sp>
      <p:sp>
        <p:nvSpPr>
          <p:cNvPr id="3" name="Hexagone 2">
            <a:extLst>
              <a:ext uri="{FF2B5EF4-FFF2-40B4-BE49-F238E27FC236}">
                <a16:creationId xmlns:a16="http://schemas.microsoft.com/office/drawing/2014/main" id="{3554C49B-7765-4C2B-93D5-C04932B77D0D}"/>
              </a:ext>
            </a:extLst>
          </p:cNvPr>
          <p:cNvSpPr/>
          <p:nvPr>
            <p:custDataLst>
              <p:tags r:id="rId3"/>
            </p:custDataLst>
          </p:nvPr>
        </p:nvSpPr>
        <p:spPr>
          <a:xfrm rot="16200000" flipH="1">
            <a:off x="2052705" y="2360706"/>
            <a:ext cx="655959" cy="565482"/>
          </a:xfrm>
          <a:prstGeom prst="hexagon">
            <a:avLst/>
          </a:prstGeom>
          <a:solidFill>
            <a:srgbClr val="91195A"/>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2800" b="1" dirty="0">
                <a:solidFill>
                  <a:schemeClr val="bg1"/>
                </a:solidFill>
              </a:rPr>
              <a:t>!</a:t>
            </a:r>
          </a:p>
        </p:txBody>
      </p:sp>
    </p:spTree>
    <p:extLst>
      <p:ext uri="{BB962C8B-B14F-4D97-AF65-F5344CB8AC3E}">
        <p14:creationId xmlns:p14="http://schemas.microsoft.com/office/powerpoint/2010/main" val="3843874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a:extLst>
              <a:ext uri="{FF2B5EF4-FFF2-40B4-BE49-F238E27FC236}">
                <a16:creationId xmlns:a16="http://schemas.microsoft.com/office/drawing/2014/main" id="{6DAAD1A2-66DC-4B3C-80EF-90A9B2FE4D20}"/>
              </a:ext>
            </a:extLst>
          </p:cNvPr>
          <p:cNvSpPr/>
          <p:nvPr>
            <p:custDataLst>
              <p:tags r:id="rId1"/>
            </p:custDataLst>
          </p:nvPr>
        </p:nvSpPr>
        <p:spPr>
          <a:xfrm>
            <a:off x="7050157" y="5976730"/>
            <a:ext cx="1046921" cy="265044"/>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6" name="Image 5">
            <a:extLst>
              <a:ext uri="{FF2B5EF4-FFF2-40B4-BE49-F238E27FC236}">
                <a16:creationId xmlns:a16="http://schemas.microsoft.com/office/drawing/2014/main" id="{526969DF-DA73-4DF8-AF16-E16F46557C80}"/>
              </a:ext>
            </a:extLst>
          </p:cNvPr>
          <p:cNvPicPr>
            <a:picLocks noChangeAspect="1"/>
          </p:cNvPicPr>
          <p:nvPr>
            <p:custDataLst>
              <p:tags r:id="rId2"/>
            </p:custDataLst>
          </p:nvPr>
        </p:nvPicPr>
        <p:blipFill rotWithShape="1">
          <a:blip r:embed="rId6"/>
          <a:srcRect l="73965" b="9154"/>
          <a:stretch/>
        </p:blipFill>
        <p:spPr>
          <a:xfrm>
            <a:off x="7240438" y="4351728"/>
            <a:ext cx="890017" cy="1759033"/>
          </a:xfrm>
          <a:prstGeom prst="rect">
            <a:avLst/>
          </a:prstGeom>
        </p:spPr>
      </p:pic>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3"/>
            </p:custDataLst>
          </p:nvPr>
        </p:nvSpPr>
        <p:spPr/>
        <p:txBody>
          <a:bodyPr/>
          <a:lstStyle/>
          <a:p>
            <a:pPr lvl="0" hangingPunct="0"/>
            <a:r>
              <a:rPr lang="fr-CA" b="1" dirty="0">
                <a:solidFill>
                  <a:srgbClr val="91195A"/>
                </a:solidFill>
              </a:rPr>
              <a:t>Préparer les personnes candidates</a:t>
            </a:r>
            <a:br>
              <a:rPr lang="fr-CA" dirty="0"/>
            </a:br>
            <a:r>
              <a:rPr lang="fr-CA" dirty="0"/>
              <a:t>Pour éviter que l’élection ne s’effectue uniquement sur la base de la popularité des candidatures, il est important de guider les personnes candidates dans : 	</a:t>
            </a:r>
            <a:br>
              <a:rPr lang="fr-CA" dirty="0"/>
            </a:br>
            <a:endParaRPr lang="fr-CA" dirty="0"/>
          </a:p>
        </p:txBody>
      </p:sp>
      <p:sp>
        <p:nvSpPr>
          <p:cNvPr id="4" name="Titre 1">
            <a:extLst>
              <a:ext uri="{FF2B5EF4-FFF2-40B4-BE49-F238E27FC236}">
                <a16:creationId xmlns:a16="http://schemas.microsoft.com/office/drawing/2014/main" id="{0B85B9DF-BB15-47DF-83A3-BF71E4CE42D4}"/>
              </a:ext>
            </a:extLst>
          </p:cNvPr>
          <p:cNvSpPr txBox="1">
            <a:spLocks/>
          </p:cNvSpPr>
          <p:nvPr>
            <p:custDataLst>
              <p:tags r:id="rId4"/>
            </p:custDataLst>
          </p:nvPr>
        </p:nvSpPr>
        <p:spPr>
          <a:xfrm>
            <a:off x="1932525" y="3429000"/>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La compréhension de leur rôle au conseil d’élèves;</a:t>
            </a:r>
          </a:p>
          <a:p>
            <a:pPr marL="540000" indent="-285750">
              <a:lnSpc>
                <a:spcPct val="100000"/>
              </a:lnSpc>
              <a:spcAft>
                <a:spcPts val="1200"/>
              </a:spcAft>
              <a:buFont typeface="Arial" panose="020B0604020202020204" pitchFamily="34" charset="0"/>
              <a:buChar char="•"/>
            </a:pPr>
            <a:r>
              <a:rPr lang="fr-CA" sz="1600" dirty="0"/>
              <a:t>La préparation de leur campagne électorale</a:t>
            </a:r>
            <a:br>
              <a:rPr lang="fr-CA" sz="1600" dirty="0"/>
            </a:br>
            <a:r>
              <a:rPr lang="fr-CA" sz="1600" dirty="0"/>
              <a:t>(discours, affiches, débats);</a:t>
            </a:r>
          </a:p>
          <a:p>
            <a:pPr marL="540000" indent="-285750">
              <a:lnSpc>
                <a:spcPct val="100000"/>
              </a:lnSpc>
              <a:spcAft>
                <a:spcPts val="1200"/>
              </a:spcAft>
              <a:buFont typeface="Arial" panose="020B0604020202020204" pitchFamily="34" charset="0"/>
              <a:buChar char="•"/>
            </a:pPr>
            <a:r>
              <a:rPr lang="fr-CA" sz="1600" dirty="0"/>
              <a:t>La représentation lors de la campagne électorale.</a:t>
            </a:r>
          </a:p>
        </p:txBody>
      </p:sp>
    </p:spTree>
    <p:extLst>
      <p:ext uri="{BB962C8B-B14F-4D97-AF65-F5344CB8AC3E}">
        <p14:creationId xmlns:p14="http://schemas.microsoft.com/office/powerpoint/2010/main" val="2467271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lipse 8">
            <a:extLst>
              <a:ext uri="{FF2B5EF4-FFF2-40B4-BE49-F238E27FC236}">
                <a16:creationId xmlns:a16="http://schemas.microsoft.com/office/drawing/2014/main" id="{1A56225D-F8F7-4EBA-9F21-EB74F8ADE5E9}"/>
              </a:ext>
            </a:extLst>
          </p:cNvPr>
          <p:cNvSpPr/>
          <p:nvPr>
            <p:custDataLst>
              <p:tags r:id="rId1"/>
            </p:custDataLst>
          </p:nvPr>
        </p:nvSpPr>
        <p:spPr>
          <a:xfrm>
            <a:off x="1823498" y="5330028"/>
            <a:ext cx="993523" cy="25470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6A5849BF-6006-4E55-9132-25088E2D660F}"/>
              </a:ext>
            </a:extLst>
          </p:cNvPr>
          <p:cNvPicPr>
            <a:picLocks noChangeAspect="1"/>
          </p:cNvPicPr>
          <p:nvPr>
            <p:custDataLst>
              <p:tags r:id="rId2"/>
            </p:custDataLst>
          </p:nvPr>
        </p:nvPicPr>
        <p:blipFill>
          <a:blip r:embed="rId6"/>
          <a:stretch>
            <a:fillRect/>
          </a:stretch>
        </p:blipFill>
        <p:spPr>
          <a:xfrm>
            <a:off x="1763207" y="3375240"/>
            <a:ext cx="1027310" cy="2188036"/>
          </a:xfrm>
          <a:prstGeom prst="rect">
            <a:avLst/>
          </a:prstGeom>
        </p:spPr>
      </p:pic>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3"/>
            </p:custDataLst>
          </p:nvPr>
        </p:nvSpPr>
        <p:spPr/>
        <p:txBody>
          <a:bodyPr/>
          <a:lstStyle/>
          <a:p>
            <a:pPr lvl="0" hangingPunct="0"/>
            <a:r>
              <a:rPr lang="fr-CA" b="1" dirty="0">
                <a:solidFill>
                  <a:srgbClr val="91195A"/>
                </a:solidFill>
              </a:rPr>
              <a:t>Préparer les personnes candidates</a:t>
            </a:r>
            <a:br>
              <a:rPr lang="fr-CA" dirty="0"/>
            </a:br>
            <a:r>
              <a:rPr lang="fr-CA" dirty="0"/>
              <a:t>Pourquoi est-il avantageux d’investir du temps pour préparer les personnes candidates? 	</a:t>
            </a:r>
            <a:br>
              <a:rPr lang="fr-CA" dirty="0"/>
            </a:br>
            <a:endParaRPr lang="fr-CA" dirty="0"/>
          </a:p>
        </p:txBody>
      </p:sp>
      <p:sp>
        <p:nvSpPr>
          <p:cNvPr id="4" name="Titre 1">
            <a:extLst>
              <a:ext uri="{FF2B5EF4-FFF2-40B4-BE49-F238E27FC236}">
                <a16:creationId xmlns:a16="http://schemas.microsoft.com/office/drawing/2014/main" id="{0B85B9DF-BB15-47DF-83A3-BF71E4CE42D4}"/>
              </a:ext>
            </a:extLst>
          </p:cNvPr>
          <p:cNvSpPr txBox="1">
            <a:spLocks/>
          </p:cNvSpPr>
          <p:nvPr>
            <p:custDataLst>
              <p:tags r:id="rId4"/>
            </p:custDataLst>
          </p:nvPr>
        </p:nvSpPr>
        <p:spPr>
          <a:xfrm>
            <a:off x="2528047" y="3022481"/>
            <a:ext cx="5975427"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Offrir des opportunités égales à tous les candidats;</a:t>
            </a:r>
          </a:p>
          <a:p>
            <a:pPr marL="540000" indent="-285750">
              <a:lnSpc>
                <a:spcPct val="100000"/>
              </a:lnSpc>
              <a:spcAft>
                <a:spcPts val="1200"/>
              </a:spcAft>
              <a:buFont typeface="Arial" panose="020B0604020202020204" pitchFamily="34" charset="0"/>
              <a:buChar char="•"/>
            </a:pPr>
            <a:r>
              <a:rPr lang="fr-CA" sz="1600" dirty="0"/>
              <a:t>Permettre de mieux connaître les personnes candidates;</a:t>
            </a:r>
          </a:p>
          <a:p>
            <a:pPr marL="540000" indent="-285750">
              <a:lnSpc>
                <a:spcPct val="100000"/>
              </a:lnSpc>
              <a:spcAft>
                <a:spcPts val="1200"/>
              </a:spcAft>
              <a:buFont typeface="Arial" panose="020B0604020202020204" pitchFamily="34" charset="0"/>
              <a:buChar char="•"/>
            </a:pPr>
            <a:r>
              <a:rPr lang="fr-CA" sz="1600" dirty="0"/>
              <a:t>Favoriser les mises en candidatures de personnes engagées prêtes à mettre les efforts nécessaires;</a:t>
            </a:r>
          </a:p>
          <a:p>
            <a:pPr marL="540000" indent="-285750">
              <a:lnSpc>
                <a:spcPct val="100000"/>
              </a:lnSpc>
              <a:spcAft>
                <a:spcPts val="1200"/>
              </a:spcAft>
              <a:buFont typeface="Arial" panose="020B0604020202020204" pitchFamily="34" charset="0"/>
              <a:buChar char="•"/>
            </a:pPr>
            <a:r>
              <a:rPr lang="fr-CA" sz="1600" dirty="0"/>
              <a:t>Augmenter l’efficacité du conseil d’élèves grâce à une meilleure compréhension du rôle.</a:t>
            </a:r>
          </a:p>
        </p:txBody>
      </p:sp>
    </p:spTree>
    <p:extLst>
      <p:ext uri="{BB962C8B-B14F-4D97-AF65-F5344CB8AC3E}">
        <p14:creationId xmlns:p14="http://schemas.microsoft.com/office/powerpoint/2010/main" val="15613629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8"/>
</p:tagLst>
</file>

<file path=ppt/tags/tag15.xml><?xml version="1.0" encoding="utf-8"?>
<p:tagLst xmlns:a="http://schemas.openxmlformats.org/drawingml/2006/main" xmlns:r="http://schemas.openxmlformats.org/officeDocument/2006/relationships" xmlns:p="http://schemas.openxmlformats.org/presentationml/2006/main">
  <p:tag name="NUM" val="9"/>
</p:tagLst>
</file>

<file path=ppt/tags/tag16.xml><?xml version="1.0" encoding="utf-8"?>
<p:tagLst xmlns:a="http://schemas.openxmlformats.org/drawingml/2006/main" xmlns:r="http://schemas.openxmlformats.org/officeDocument/2006/relationships" xmlns:p="http://schemas.openxmlformats.org/presentationml/2006/main">
  <p:tag name="NUM" val="10"/>
</p:tagLst>
</file>

<file path=ppt/tags/tag17.xml><?xml version="1.0" encoding="utf-8"?>
<p:tagLst xmlns:a="http://schemas.openxmlformats.org/drawingml/2006/main" xmlns:r="http://schemas.openxmlformats.org/officeDocument/2006/relationships" xmlns:p="http://schemas.openxmlformats.org/presentationml/2006/main">
  <p:tag name="NUM" val="11"/>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4"/>
</p:tagLst>
</file>

<file path=ppt/tags/tag53.xml><?xml version="1.0" encoding="utf-8"?>
<p:tagLst xmlns:a="http://schemas.openxmlformats.org/drawingml/2006/main" xmlns:r="http://schemas.openxmlformats.org/officeDocument/2006/relationships" xmlns:p="http://schemas.openxmlformats.org/presentationml/2006/main">
  <p:tag name="NUM" val="5"/>
</p:tagLst>
</file>

<file path=ppt/tags/tag54.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f23f9c8-bac7-42ba-8538-2846167e7cde">
      <Terms xmlns="http://schemas.microsoft.com/office/infopath/2007/PartnerControls"/>
    </lcf76f155ced4ddcb4097134ff3c332f>
    <TaxCatchAll xmlns="4089a433-1ed9-4eb1-90a2-2157aecae93d" xsi:nil="true"/>
    <SharedWithUsers xmlns="4089a433-1ed9-4eb1-90a2-2157aecae93d">
      <UserInfo>
        <DisplayName/>
        <AccountId xsi:nil="true"/>
        <AccountType/>
      </UserInfo>
    </SharedWithUsers>
    <MediaLengthInSeconds xmlns="5f23f9c8-bac7-42ba-8538-2846167e7cde" xsi:nil="true"/>
  </documentManagement>
</p:properties>
</file>

<file path=customXml/itemProps1.xml><?xml version="1.0" encoding="utf-8"?>
<ds:datastoreItem xmlns:ds="http://schemas.openxmlformats.org/officeDocument/2006/customXml" ds:itemID="{FFCC2A65-F222-48C3-941A-782FBE6AAE87}">
  <ds:schemaRefs>
    <ds:schemaRef ds:uri="http://schemas.microsoft.com/sharepoint/v3/contenttype/forms"/>
  </ds:schemaRefs>
</ds:datastoreItem>
</file>

<file path=customXml/itemProps2.xml><?xml version="1.0" encoding="utf-8"?>
<ds:datastoreItem xmlns:ds="http://schemas.openxmlformats.org/officeDocument/2006/customXml" ds:itemID="{AFBF1315-5A14-4F2D-BF23-1151AF8A0AD6}"/>
</file>

<file path=customXml/itemProps3.xml><?xml version="1.0" encoding="utf-8"?>
<ds:datastoreItem xmlns:ds="http://schemas.openxmlformats.org/officeDocument/2006/customXml" ds:itemID="{F000A39C-2A88-463A-8243-C6D52C44B3A7}">
  <ds:schemaRefs>
    <ds:schemaRef ds:uri="http://schemas.microsoft.com/office/2006/metadata/properties"/>
    <ds:schemaRef ds:uri="http://schemas.microsoft.com/office/infopath/2007/PartnerControls"/>
    <ds:schemaRef ds:uri="cb42c1a8-2351-4f93-ab52-dbe9a46ce7a7"/>
    <ds:schemaRef ds:uri="18125639-ec9c-4d4f-9296-77d56083990c"/>
  </ds:schemaRefs>
</ds:datastoreItem>
</file>

<file path=docProps/app.xml><?xml version="1.0" encoding="utf-8"?>
<Properties xmlns="http://schemas.openxmlformats.org/officeDocument/2006/extended-properties" xmlns:vt="http://schemas.openxmlformats.org/officeDocument/2006/docPropsVTypes">
  <TotalTime>9824</TotalTime>
  <Words>797</Words>
  <Application>Microsoft Office PowerPoint</Application>
  <PresentationFormat>Affichage à l'écran (4:3)</PresentationFormat>
  <Paragraphs>56</Paragraphs>
  <Slides>14</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Arial Unicode MS</vt:lpstr>
      <vt:lpstr>Calibri</vt:lpstr>
      <vt:lpstr>Times</vt:lpstr>
      <vt:lpstr>Thème Office</vt:lpstr>
      <vt:lpstr>Module 4 Organiser les élections dans l’école</vt:lpstr>
      <vt:lpstr>Dans cette leçon, il est question de l’étape 2 – Vivre les élections.</vt:lpstr>
      <vt:lpstr>Dans cette étape, on retrouve différentes tâches :</vt:lpstr>
      <vt:lpstr>Dans cette étape, on retrouve différentes tâches :</vt:lpstr>
      <vt:lpstr>Préparer les personnes candidates Lors de la préparation des élections, vous avez produit un Modèle de bulletin de mise en candidature. Les personnes intéressées à poser leur candidature complètent ce bulletin et vous le remettent. </vt:lpstr>
      <vt:lpstr>Préparer les personnes candidates Les bulletins de mises en candidatures des personnes candidates sont vérifiés. Vous pouvez choisir de travailler en collaboration avec la direction et l’équipe-école pour effectuer cette tâche.  Seules les personnes candidates qui répondent aux critères de mise en candidature et qui ont pris le temps de compléter convenablement leur bulletin de mise en candidature devraient poursuivre dans la campagne électorale.   </vt:lpstr>
      <vt:lpstr>Préparer les personnes candidates      N’oubliez pas que cette étape est la première qui vous permet d’évaluer le sérieux et la motivation d’une personne candidate. La qualité de sa mise en candidature est le reflet des efforts qu’elle est prête à investir au conseil.   </vt:lpstr>
      <vt:lpstr>Préparer les personnes candidates Pour éviter que l’élection ne s’effectue uniquement sur la base de la popularité des candidatures, il est important de guider les personnes candidates dans :   </vt:lpstr>
      <vt:lpstr>Préparer les personnes candidates Pourquoi est-il avantageux d’investir du temps pour préparer les personnes candidates?   </vt:lpstr>
      <vt:lpstr>Préparer les personnes candidates Comment préparer les personnes candidates?      </vt:lpstr>
      <vt:lpstr>Préparer les personnes candidates Lorsque la période de mise en candidature est terminée, c’est le moment :</vt:lpstr>
      <vt:lpstr>Préparer les personnes candidates Certaines écoles ont mis en place des pratiques originales pour préparer les personnes candidates. L’équipe de Vox populi a dressé une liste de certaines de ces pratiques :   </vt:lpstr>
      <vt:lpstr>Vous avez terminé la leçon 4.2.2 – Préparer les personnes candidates. Consultez les autres leçons du Module 4 – Organiser les élections dans l’école du site Web de Vox populi pour en apprendre davantage à ce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275</cp:revision>
  <dcterms:modified xsi:type="dcterms:W3CDTF">2022-07-28T12:37:12Z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MediaServiceImageTags">
    <vt:lpwstr/>
  </property>
  <property fmtid="{D5CDD505-2E9C-101B-9397-08002B2CF9AE}" pid="4" name="Order">
    <vt:r8>223900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