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5"/>
  </p:notesMasterIdLst>
  <p:sldIdLst>
    <p:sldId id="274" r:id="rId5"/>
    <p:sldId id="352" r:id="rId6"/>
    <p:sldId id="353" r:id="rId7"/>
    <p:sldId id="354" r:id="rId8"/>
    <p:sldId id="333" r:id="rId9"/>
    <p:sldId id="319" r:id="rId10"/>
    <p:sldId id="334" r:id="rId11"/>
    <p:sldId id="320" r:id="rId12"/>
    <p:sldId id="355" r:id="rId13"/>
    <p:sldId id="335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n, Joséane" initials="CJ" lastIdx="2" clrIdx="0"/>
  <p:cmAuthor id="1" name="Catherine Lebossé" initials="CL" lastIdx="1" clrIdx="1">
    <p:extLst>
      <p:ext uri="{19B8F6BF-5375-455C-9EA6-DF929625EA0E}">
        <p15:presenceInfo xmlns:p15="http://schemas.microsoft.com/office/powerpoint/2012/main" userId="Catherine Leboss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B0"/>
    <a:srgbClr val="CFE1F2"/>
    <a:srgbClr val="91195A"/>
    <a:srgbClr val="D1E3F3"/>
    <a:srgbClr val="00AAB9"/>
    <a:srgbClr val="E1EDF7"/>
    <a:srgbClr val="5B9BD5"/>
    <a:srgbClr val="B8C724"/>
    <a:srgbClr val="76D0DC"/>
    <a:srgbClr val="00B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40FFF4-7AE7-4E9B-9429-0689D90A5709}" v="66" dt="2022-07-27T19:37:47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3" autoAdjust="0"/>
    <p:restoredTop sz="95352" autoAdjust="0"/>
  </p:normalViewPr>
  <p:slideViewPr>
    <p:cSldViewPr snapToGrid="0">
      <p:cViewPr varScale="1">
        <p:scale>
          <a:sx n="79" d="100"/>
          <a:sy n="79" d="100"/>
        </p:scale>
        <p:origin x="102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Lebossé" userId="ed73c8c4-4b80-4d34-8775-49acab88a2c9" providerId="ADAL" clId="{5B40FFF4-7AE7-4E9B-9429-0689D90A5709}"/>
    <pc:docChg chg="undo custSel modSld modMainMaster">
      <pc:chgData name="Catherine Lebossé" userId="ed73c8c4-4b80-4d34-8775-49acab88a2c9" providerId="ADAL" clId="{5B40FFF4-7AE7-4E9B-9429-0689D90A5709}" dt="2022-07-28T12:36:01.189" v="250" actId="313"/>
      <pc:docMkLst>
        <pc:docMk/>
      </pc:docMkLst>
      <pc:sldChg chg="modSp mod">
        <pc:chgData name="Catherine Lebossé" userId="ed73c8c4-4b80-4d34-8775-49acab88a2c9" providerId="ADAL" clId="{5B40FFF4-7AE7-4E9B-9429-0689D90A5709}" dt="2022-07-27T19:38:09.904" v="244" actId="20577"/>
        <pc:sldMkLst>
          <pc:docMk/>
          <pc:sldMk cId="1053781828" sldId="274"/>
        </pc:sldMkLst>
        <pc:spChg chg="mod">
          <ac:chgData name="Catherine Lebossé" userId="ed73c8c4-4b80-4d34-8775-49acab88a2c9" providerId="ADAL" clId="{5B40FFF4-7AE7-4E9B-9429-0689D90A5709}" dt="2022-07-27T19:38:08.591" v="238" actId="20577"/>
          <ac:spMkLst>
            <pc:docMk/>
            <pc:sldMk cId="1053781828" sldId="274"/>
            <ac:spMk id="2" creationId="{C59EF7A3-72F9-4AE7-ACAF-7FBBC4762389}"/>
          </ac:spMkLst>
        </pc:spChg>
        <pc:spChg chg="mod">
          <ac:chgData name="Catherine Lebossé" userId="ed73c8c4-4b80-4d34-8775-49acab88a2c9" providerId="ADAL" clId="{5B40FFF4-7AE7-4E9B-9429-0689D90A5709}" dt="2022-07-27T19:38:08.615" v="239" actId="20577"/>
          <ac:spMkLst>
            <pc:docMk/>
            <pc:sldMk cId="1053781828" sldId="274"/>
            <ac:spMk id="3" creationId="{9E33D533-1801-4DA7-96EA-0FEF8643B23D}"/>
          </ac:spMkLst>
        </pc:spChg>
        <pc:spChg chg="mod">
          <ac:chgData name="Catherine Lebossé" userId="ed73c8c4-4b80-4d34-8775-49acab88a2c9" providerId="ADAL" clId="{5B40FFF4-7AE7-4E9B-9429-0689D90A5709}" dt="2022-07-27T19:38:09.904" v="244" actId="20577"/>
          <ac:spMkLst>
            <pc:docMk/>
            <pc:sldMk cId="1053781828" sldId="274"/>
            <ac:spMk id="4" creationId="{7A6B5E15-7052-4839-8A44-E885F803B11E}"/>
          </ac:spMkLst>
        </pc:spChg>
      </pc:sldChg>
      <pc:sldChg chg="modSp mod">
        <pc:chgData name="Catherine Lebossé" userId="ed73c8c4-4b80-4d34-8775-49acab88a2c9" providerId="ADAL" clId="{5B40FFF4-7AE7-4E9B-9429-0689D90A5709}" dt="2022-07-27T19:38:05.929" v="229" actId="20577"/>
        <pc:sldMkLst>
          <pc:docMk/>
          <pc:sldMk cId="4080475808" sldId="319"/>
        </pc:sldMkLst>
        <pc:spChg chg="mod">
          <ac:chgData name="Catherine Lebossé" userId="ed73c8c4-4b80-4d34-8775-49acab88a2c9" providerId="ADAL" clId="{5B40FFF4-7AE7-4E9B-9429-0689D90A5709}" dt="2022-07-27T19:38:05.929" v="229" actId="20577"/>
          <ac:spMkLst>
            <pc:docMk/>
            <pc:sldMk cId="4080475808" sldId="319"/>
            <ac:spMk id="2" creationId="{D2528F9F-D072-4828-A80C-E98D629D4BBB}"/>
          </ac:spMkLst>
        </pc:spChg>
      </pc:sldChg>
      <pc:sldChg chg="modSp mod">
        <pc:chgData name="Catherine Lebossé" userId="ed73c8c4-4b80-4d34-8775-49acab88a2c9" providerId="ADAL" clId="{5B40FFF4-7AE7-4E9B-9429-0689D90A5709}" dt="2022-07-27T19:38:06.039" v="230" actId="20577"/>
        <pc:sldMkLst>
          <pc:docMk/>
          <pc:sldMk cId="4176520406" sldId="320"/>
        </pc:sldMkLst>
        <pc:spChg chg="mod">
          <ac:chgData name="Catherine Lebossé" userId="ed73c8c4-4b80-4d34-8775-49acab88a2c9" providerId="ADAL" clId="{5B40FFF4-7AE7-4E9B-9429-0689D90A5709}" dt="2022-07-27T19:38:06.039" v="230" actId="20577"/>
          <ac:spMkLst>
            <pc:docMk/>
            <pc:sldMk cId="4176520406" sldId="320"/>
            <ac:spMk id="2" creationId="{D2528F9F-D072-4828-A80C-E98D629D4BBB}"/>
          </ac:spMkLst>
        </pc:spChg>
      </pc:sldChg>
      <pc:sldChg chg="modSp mod">
        <pc:chgData name="Catherine Lebossé" userId="ed73c8c4-4b80-4d34-8775-49acab88a2c9" providerId="ADAL" clId="{5B40FFF4-7AE7-4E9B-9429-0689D90A5709}" dt="2022-07-27T19:38:03.738" v="224" actId="20577"/>
        <pc:sldMkLst>
          <pc:docMk/>
          <pc:sldMk cId="3970788225" sldId="333"/>
        </pc:sldMkLst>
        <pc:spChg chg="mod">
          <ac:chgData name="Catherine Lebossé" userId="ed73c8c4-4b80-4d34-8775-49acab88a2c9" providerId="ADAL" clId="{5B40FFF4-7AE7-4E9B-9429-0689D90A5709}" dt="2022-07-27T19:38:03.738" v="224" actId="20577"/>
          <ac:spMkLst>
            <pc:docMk/>
            <pc:sldMk cId="3970788225" sldId="333"/>
            <ac:spMk id="5" creationId="{DC912CC3-D94D-494E-B2C3-1F4F2111FF27}"/>
          </ac:spMkLst>
        </pc:spChg>
      </pc:sldChg>
      <pc:sldChg chg="modSp mod addCm delCm">
        <pc:chgData name="Catherine Lebossé" userId="ed73c8c4-4b80-4d34-8775-49acab88a2c9" providerId="ADAL" clId="{5B40FFF4-7AE7-4E9B-9429-0689D90A5709}" dt="2022-07-27T19:37:20.846" v="209" actId="20577"/>
        <pc:sldMkLst>
          <pc:docMk/>
          <pc:sldMk cId="1503694712" sldId="334"/>
        </pc:sldMkLst>
        <pc:spChg chg="mod">
          <ac:chgData name="Catherine Lebossé" userId="ed73c8c4-4b80-4d34-8775-49acab88a2c9" providerId="ADAL" clId="{5B40FFF4-7AE7-4E9B-9429-0689D90A5709}" dt="2022-07-27T19:37:20.846" v="209" actId="20577"/>
          <ac:spMkLst>
            <pc:docMk/>
            <pc:sldMk cId="1503694712" sldId="334"/>
            <ac:spMk id="4" creationId="{A2F1AC0C-285D-4367-8E0A-7B7596554AF0}"/>
          </ac:spMkLst>
        </pc:spChg>
      </pc:sldChg>
      <pc:sldChg chg="modSp mod">
        <pc:chgData name="Catherine Lebossé" userId="ed73c8c4-4b80-4d34-8775-49acab88a2c9" providerId="ADAL" clId="{5B40FFF4-7AE7-4E9B-9429-0689D90A5709}" dt="2022-07-28T12:35:58.522" v="247" actId="313"/>
        <pc:sldMkLst>
          <pc:docMk/>
          <pc:sldMk cId="2856369675" sldId="352"/>
        </pc:sldMkLst>
        <pc:spChg chg="mod">
          <ac:chgData name="Catherine Lebossé" userId="ed73c8c4-4b80-4d34-8775-49acab88a2c9" providerId="ADAL" clId="{5B40FFF4-7AE7-4E9B-9429-0689D90A5709}" dt="2022-07-28T12:35:58.522" v="247" actId="313"/>
          <ac:spMkLst>
            <pc:docMk/>
            <pc:sldMk cId="2856369675" sldId="352"/>
            <ac:spMk id="2" creationId="{DB3AE953-61D5-447C-8C71-B2C607AD6191}"/>
          </ac:spMkLst>
        </pc:spChg>
      </pc:sldChg>
      <pc:sldChg chg="modSp mod">
        <pc:chgData name="Catherine Lebossé" userId="ed73c8c4-4b80-4d34-8775-49acab88a2c9" providerId="ADAL" clId="{5B40FFF4-7AE7-4E9B-9429-0689D90A5709}" dt="2022-07-27T19:38:05.727" v="227" actId="20577"/>
        <pc:sldMkLst>
          <pc:docMk/>
          <pc:sldMk cId="3067854803" sldId="353"/>
        </pc:sldMkLst>
        <pc:spChg chg="mod">
          <ac:chgData name="Catherine Lebossé" userId="ed73c8c4-4b80-4d34-8775-49acab88a2c9" providerId="ADAL" clId="{5B40FFF4-7AE7-4E9B-9429-0689D90A5709}" dt="2022-07-27T19:38:05.727" v="227" actId="20577"/>
          <ac:spMkLst>
            <pc:docMk/>
            <pc:sldMk cId="3067854803" sldId="353"/>
            <ac:spMk id="2" creationId="{3667BB07-606D-48A7-A379-531EC532BD08}"/>
          </ac:spMkLst>
        </pc:spChg>
      </pc:sldChg>
      <pc:sldChg chg="modSp mod">
        <pc:chgData name="Catherine Lebossé" userId="ed73c8c4-4b80-4d34-8775-49acab88a2c9" providerId="ADAL" clId="{5B40FFF4-7AE7-4E9B-9429-0689D90A5709}" dt="2022-07-27T19:38:05.851" v="228" actId="20577"/>
        <pc:sldMkLst>
          <pc:docMk/>
          <pc:sldMk cId="278391402" sldId="354"/>
        </pc:sldMkLst>
        <pc:spChg chg="mod">
          <ac:chgData name="Catherine Lebossé" userId="ed73c8c4-4b80-4d34-8775-49acab88a2c9" providerId="ADAL" clId="{5B40FFF4-7AE7-4E9B-9429-0689D90A5709}" dt="2022-07-27T19:38:05.851" v="228" actId="20577"/>
          <ac:spMkLst>
            <pc:docMk/>
            <pc:sldMk cId="278391402" sldId="354"/>
            <ac:spMk id="2" creationId="{3667BB07-606D-48A7-A379-531EC532BD08}"/>
          </ac:spMkLst>
        </pc:spChg>
      </pc:sldChg>
      <pc:sldChg chg="modSp mod">
        <pc:chgData name="Catherine Lebossé" userId="ed73c8c4-4b80-4d34-8775-49acab88a2c9" providerId="ADAL" clId="{5B40FFF4-7AE7-4E9B-9429-0689D90A5709}" dt="2022-07-28T12:36:01.189" v="250" actId="313"/>
        <pc:sldMkLst>
          <pc:docMk/>
          <pc:sldMk cId="2746620096" sldId="355"/>
        </pc:sldMkLst>
        <pc:spChg chg="mod">
          <ac:chgData name="Catherine Lebossé" userId="ed73c8c4-4b80-4d34-8775-49acab88a2c9" providerId="ADAL" clId="{5B40FFF4-7AE7-4E9B-9429-0689D90A5709}" dt="2022-07-27T19:38:07.794" v="237" actId="20577"/>
          <ac:spMkLst>
            <pc:docMk/>
            <pc:sldMk cId="2746620096" sldId="355"/>
            <ac:spMk id="6" creationId="{3609B852-1951-4E09-9176-D684BF039241}"/>
          </ac:spMkLst>
        </pc:spChg>
        <pc:spChg chg="mod">
          <ac:chgData name="Catherine Lebossé" userId="ed73c8c4-4b80-4d34-8775-49acab88a2c9" providerId="ADAL" clId="{5B40FFF4-7AE7-4E9B-9429-0689D90A5709}" dt="2022-07-28T12:36:01.189" v="250" actId="313"/>
          <ac:spMkLst>
            <pc:docMk/>
            <pc:sldMk cId="2746620096" sldId="355"/>
            <ac:spMk id="208" creationId="{00000000-0000-0000-0000-000000000000}"/>
          </ac:spMkLst>
        </pc:spChg>
      </pc:sldChg>
      <pc:sldMasterChg chg="modSldLayout">
        <pc:chgData name="Catherine Lebossé" userId="ed73c8c4-4b80-4d34-8775-49acab88a2c9" providerId="ADAL" clId="{5B40FFF4-7AE7-4E9B-9429-0689D90A5709}" dt="2022-07-18T18:25:05.331" v="10" actId="14826"/>
        <pc:sldMasterMkLst>
          <pc:docMk/>
          <pc:sldMasterMk cId="0" sldId="2147483659"/>
        </pc:sldMasterMkLst>
        <pc:sldLayoutChg chg="modSp">
          <pc:chgData name="Catherine Lebossé" userId="ed73c8c4-4b80-4d34-8775-49acab88a2c9" providerId="ADAL" clId="{5B40FFF4-7AE7-4E9B-9429-0689D90A5709}" dt="2022-07-18T18:25:05.331" v="10" actId="14826"/>
          <pc:sldLayoutMkLst>
            <pc:docMk/>
            <pc:sldMasterMk cId="0" sldId="2147483659"/>
            <pc:sldLayoutMk cId="3155389374" sldId="2147483664"/>
          </pc:sldLayoutMkLst>
          <pc:picChg chg="mod">
            <ac:chgData name="Catherine Lebossé" userId="ed73c8c4-4b80-4d34-8775-49acab88a2c9" providerId="ADAL" clId="{5B40FFF4-7AE7-4E9B-9429-0689D90A5709}" dt="2022-07-18T18:25:05.331" v="10" actId="14826"/>
            <ac:picMkLst>
              <pc:docMk/>
              <pc:sldMasterMk cId="0" sldId="2147483659"/>
              <pc:sldLayoutMk cId="3155389374" sldId="2147483664"/>
              <ac:picMk id="21" creationId="{4BEA2A7E-FD4B-4469-89E5-A13F77D3C87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21782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046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4%20-%20Le&#231;on%204.1.7%20Informer%20l'&#233;cole%20des%20&#233;lections%20&#224;%20venir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4306" y="2259660"/>
            <a:ext cx="6439276" cy="155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32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903891" y="4205486"/>
            <a:ext cx="5160017" cy="88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B5CF49C0-A85F-4C42-9A9A-8D093E74FA33}"/>
              </a:ext>
            </a:extLst>
          </p:cNvPr>
          <p:cNvGrpSpPr/>
          <p:nvPr userDrawn="1"/>
        </p:nvGrpSpPr>
        <p:grpSpPr>
          <a:xfrm>
            <a:off x="4645269" y="3946758"/>
            <a:ext cx="1657350" cy="82317"/>
            <a:chOff x="4505325" y="3946758"/>
            <a:chExt cx="1657350" cy="823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49EC256-4649-45E6-9679-6FE6D0F60607}"/>
                </a:ext>
              </a:extLst>
            </p:cNvPr>
            <p:cNvSpPr/>
            <p:nvPr/>
          </p:nvSpPr>
          <p:spPr>
            <a:xfrm>
              <a:off x="4505325" y="3946758"/>
              <a:ext cx="552450" cy="82317"/>
            </a:xfrm>
            <a:prstGeom prst="rect">
              <a:avLst/>
            </a:prstGeom>
            <a:solidFill>
              <a:srgbClr val="B91A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3CC5A4-0971-4FBB-BCCE-CDD48AC6D7AC}"/>
                </a:ext>
              </a:extLst>
            </p:cNvPr>
            <p:cNvSpPr/>
            <p:nvPr/>
          </p:nvSpPr>
          <p:spPr>
            <a:xfrm>
              <a:off x="5057775" y="3946758"/>
              <a:ext cx="552450" cy="82317"/>
            </a:xfrm>
            <a:prstGeom prst="rect">
              <a:avLst/>
            </a:prstGeom>
            <a:solidFill>
              <a:srgbClr val="3DC1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D099A5B-7B17-4B4B-96E4-1ADA08EF4E3A}"/>
                </a:ext>
              </a:extLst>
            </p:cNvPr>
            <p:cNvSpPr/>
            <p:nvPr/>
          </p:nvSpPr>
          <p:spPr>
            <a:xfrm>
              <a:off x="5610225" y="3946759"/>
              <a:ext cx="552450" cy="76602"/>
            </a:xfrm>
            <a:prstGeom prst="rect">
              <a:avLst/>
            </a:prstGeom>
            <a:solidFill>
              <a:srgbClr val="8CC6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AEF5679-CA03-439C-8170-EC0C0F44F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19005" y="6549043"/>
            <a:ext cx="1122015" cy="22158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1">
                    <a:lumMod val="65000"/>
                  </a:schemeClr>
                </a:solidFill>
              </a:defRPr>
            </a:lvl1pPr>
            <a:lvl2pPr marL="5334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2pPr>
            <a:lvl3pPr marL="10160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3pPr>
            <a:lvl4pPr marL="14859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4pPr>
            <a:lvl5pPr marL="19431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MAJ EB 14-07-2020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grpSp>
        <p:nvGrpSpPr>
          <p:cNvPr id="13" name="Groupe 12">
            <a:extLst>
              <a:ext uri="{FF2B5EF4-FFF2-40B4-BE49-F238E27FC236}">
                <a16:creationId xmlns:a16="http://schemas.microsoft.com/office/drawing/2014/main" id="{1115D162-D7C3-4022-8109-6129489966C3}"/>
              </a:ext>
            </a:extLst>
          </p:cNvPr>
          <p:cNvGrpSpPr/>
          <p:nvPr userDrawn="1"/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6470ECDF-B98F-467A-BA7E-8E5531B6852D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35917AA6-9B84-4E48-98F9-BEF96E699830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00B6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1E834A5A-FCFC-45D4-85B5-15620883A561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00B6B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fr-CA" b="1" dirty="0">
                  <a:solidFill>
                    <a:srgbClr val="00B6B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" name="Google Shape;119;p16">
              <a:extLst>
                <a:ext uri="{FF2B5EF4-FFF2-40B4-BE49-F238E27FC236}">
                  <a16:creationId xmlns:a16="http://schemas.microsoft.com/office/drawing/2014/main" id="{D58D4ED3-DE69-4070-8275-A8E1F5E3853C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00B6BD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Préparer les élections</a:t>
              </a:r>
              <a:endParaRPr sz="1600" b="1" i="0" u="none" strike="noStrike" cap="none" dirty="0">
                <a:solidFill>
                  <a:srgbClr val="00B6BD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6F9B2632-DEC0-4897-9E1E-6CD4C198AA9A}"/>
              </a:ext>
            </a:extLst>
          </p:cNvPr>
          <p:cNvSpPr txBox="1"/>
          <p:nvPr userDrawn="1"/>
        </p:nvSpPr>
        <p:spPr>
          <a:xfrm>
            <a:off x="6167887" y="291570"/>
            <a:ext cx="2335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Module 4 – Leçon 4.1.7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C535827-1712-44EA-A938-E22AF5F7CD05}"/>
              </a:ext>
            </a:extLst>
          </p:cNvPr>
          <p:cNvSpPr txBox="1"/>
          <p:nvPr userDrawn="1"/>
        </p:nvSpPr>
        <p:spPr>
          <a:xfrm>
            <a:off x="360065" y="5560221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900" b="1" dirty="0">
                <a:hlinkClick r:id="rId3"/>
              </a:rPr>
              <a:t>Par courriel</a:t>
            </a:r>
            <a:endParaRPr lang="fr-CA" sz="900" b="1" dirty="0"/>
          </a:p>
        </p:txBody>
      </p:sp>
    </p:spTree>
    <p:extLst>
      <p:ext uri="{BB962C8B-B14F-4D97-AF65-F5344CB8AC3E}">
        <p14:creationId xmlns:p14="http://schemas.microsoft.com/office/powerpoint/2010/main" val="320982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Bouton d’action : accueil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B58A637-3C19-44D6-86CA-DA37A3EC7437}"/>
              </a:ext>
            </a:extLst>
          </p:cNvPr>
          <p:cNvSpPr/>
          <p:nvPr userDrawn="1"/>
        </p:nvSpPr>
        <p:spPr>
          <a:xfrm>
            <a:off x="1932525" y="6206653"/>
            <a:ext cx="324196" cy="349356"/>
          </a:xfrm>
          <a:prstGeom prst="actionButtonHome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2F16F7D-EE2D-490E-AF5B-8AA864A48FCF}"/>
              </a:ext>
            </a:extLst>
          </p:cNvPr>
          <p:cNvSpPr txBox="1"/>
          <p:nvPr userDrawn="1"/>
        </p:nvSpPr>
        <p:spPr>
          <a:xfrm>
            <a:off x="2256721" y="6196665"/>
            <a:ext cx="150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Retourner à la liste de tâches suggérées.</a:t>
            </a:r>
          </a:p>
        </p:txBody>
      </p:sp>
      <p:sp>
        <p:nvSpPr>
          <p:cNvPr id="3" name="Bouton d’action : avant ou précédent 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55BC67A-6439-48F9-B9DE-4663BC8AC617}"/>
              </a:ext>
            </a:extLst>
          </p:cNvPr>
          <p:cNvSpPr/>
          <p:nvPr userDrawn="1"/>
        </p:nvSpPr>
        <p:spPr>
          <a:xfrm>
            <a:off x="8195050" y="6233841"/>
            <a:ext cx="308424" cy="294981"/>
          </a:xfrm>
          <a:prstGeom prst="actionButtonForwardNext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064EE8A-4B84-4210-97BD-EE1428B02114}"/>
              </a:ext>
            </a:extLst>
          </p:cNvPr>
          <p:cNvSpPr txBox="1"/>
          <p:nvPr userDrawn="1"/>
        </p:nvSpPr>
        <p:spPr>
          <a:xfrm>
            <a:off x="7211287" y="6196665"/>
            <a:ext cx="98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Passer à la page suivante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3A13A57-772A-41B0-90CF-33DBE3BA84B5}"/>
              </a:ext>
            </a:extLst>
          </p:cNvPr>
          <p:cNvGrpSpPr/>
          <p:nvPr userDrawn="1"/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2D055935-D860-4FA7-9FE7-9CA0FCF86DE4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CC7053A4-50FA-4867-ADC5-15E6646896AE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00B6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5B0F6B37-1054-4B82-B3AA-7BE745B3A018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00B6B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fr-CA" b="1" dirty="0">
                  <a:solidFill>
                    <a:srgbClr val="00B6B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Google Shape;119;p16">
              <a:extLst>
                <a:ext uri="{FF2B5EF4-FFF2-40B4-BE49-F238E27FC236}">
                  <a16:creationId xmlns:a16="http://schemas.microsoft.com/office/drawing/2014/main" id="{CEA67C7A-6599-4B58-8015-CD80BCBCBD2B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00B6BD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Préparer les élections</a:t>
              </a:r>
              <a:endParaRPr sz="1600" b="1" i="0" u="none" strike="noStrike" cap="none" dirty="0">
                <a:solidFill>
                  <a:srgbClr val="00B6BD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5C42AE5B-E5A4-4CE5-AF0F-A9786A78BB48}"/>
              </a:ext>
            </a:extLst>
          </p:cNvPr>
          <p:cNvSpPr txBox="1"/>
          <p:nvPr userDrawn="1"/>
        </p:nvSpPr>
        <p:spPr>
          <a:xfrm>
            <a:off x="6289923" y="291570"/>
            <a:ext cx="221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Module 4 – Leçon 4.1</a:t>
            </a:r>
          </a:p>
        </p:txBody>
      </p:sp>
    </p:spTree>
    <p:extLst>
      <p:ext uri="{BB962C8B-B14F-4D97-AF65-F5344CB8AC3E}">
        <p14:creationId xmlns:p14="http://schemas.microsoft.com/office/powerpoint/2010/main" val="229786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Bouton d’action : accueil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B58A637-3C19-44D6-86CA-DA37A3EC7437}"/>
              </a:ext>
            </a:extLst>
          </p:cNvPr>
          <p:cNvSpPr/>
          <p:nvPr userDrawn="1"/>
        </p:nvSpPr>
        <p:spPr>
          <a:xfrm>
            <a:off x="1932525" y="6206653"/>
            <a:ext cx="324196" cy="349356"/>
          </a:xfrm>
          <a:prstGeom prst="actionButtonHome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2F16F7D-EE2D-490E-AF5B-8AA864A48FCF}"/>
              </a:ext>
            </a:extLst>
          </p:cNvPr>
          <p:cNvSpPr txBox="1"/>
          <p:nvPr userDrawn="1"/>
        </p:nvSpPr>
        <p:spPr>
          <a:xfrm>
            <a:off x="2256721" y="6196665"/>
            <a:ext cx="150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Retourner à la liste de tâches suggérées.</a:t>
            </a:r>
          </a:p>
        </p:txBody>
      </p:sp>
      <p:sp>
        <p:nvSpPr>
          <p:cNvPr id="4" name="Bouton d’action : fin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3949506-D896-4EF7-90F8-9CB6B55008AE}"/>
              </a:ext>
            </a:extLst>
          </p:cNvPr>
          <p:cNvSpPr/>
          <p:nvPr userDrawn="1"/>
        </p:nvSpPr>
        <p:spPr>
          <a:xfrm>
            <a:off x="8179277" y="6241187"/>
            <a:ext cx="324197" cy="280288"/>
          </a:xfrm>
          <a:prstGeom prst="actionButtonEnd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75893A1-9EB4-48CA-B7E3-D3283CE79FCB}"/>
              </a:ext>
            </a:extLst>
          </p:cNvPr>
          <p:cNvSpPr txBox="1"/>
          <p:nvPr userDrawn="1"/>
        </p:nvSpPr>
        <p:spPr>
          <a:xfrm>
            <a:off x="7211287" y="6196665"/>
            <a:ext cx="98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Passer à la page suivante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F2A2F2AE-843B-4629-9CA2-2EFF3A087D21}"/>
              </a:ext>
            </a:extLst>
          </p:cNvPr>
          <p:cNvGrpSpPr/>
          <p:nvPr userDrawn="1"/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47AACF12-1FB8-4951-9230-DCB6A1DC8BF9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542CB6A5-A8B8-47D1-83F3-F3CC3AD08BBD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00B6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A02FF910-CCA9-4F3E-A78C-CAE73BE0142A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00B6B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fr-CA" b="1" dirty="0">
                  <a:solidFill>
                    <a:srgbClr val="00B6B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Google Shape;119;p16">
              <a:extLst>
                <a:ext uri="{FF2B5EF4-FFF2-40B4-BE49-F238E27FC236}">
                  <a16:creationId xmlns:a16="http://schemas.microsoft.com/office/drawing/2014/main" id="{F1FF95F5-244B-4E0D-89CC-0FA08693A13B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00B6BD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Préparer les élections</a:t>
              </a:r>
              <a:endParaRPr sz="1600" b="1" i="0" u="none" strike="noStrike" cap="none" dirty="0">
                <a:solidFill>
                  <a:srgbClr val="00B6BD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B1F2ED71-3D5C-4B81-B02F-C0B4EE344A15}"/>
              </a:ext>
            </a:extLst>
          </p:cNvPr>
          <p:cNvSpPr txBox="1"/>
          <p:nvPr userDrawn="1"/>
        </p:nvSpPr>
        <p:spPr>
          <a:xfrm>
            <a:off x="6289923" y="291570"/>
            <a:ext cx="221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Module 4 – Leçon 4.1</a:t>
            </a:r>
          </a:p>
        </p:txBody>
      </p:sp>
    </p:spTree>
    <p:extLst>
      <p:ext uri="{BB962C8B-B14F-4D97-AF65-F5344CB8AC3E}">
        <p14:creationId xmlns:p14="http://schemas.microsoft.com/office/powerpoint/2010/main" val="330113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preserve="1" userDrawn="1">
  <p:cSld name="1_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CBCD8B-E135-48FB-81CF-D91A918D66C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800225" y="95688"/>
            <a:ext cx="7248082" cy="6683778"/>
          </a:xfrm>
          <a:prstGeom prst="rect">
            <a:avLst/>
          </a:prstGeom>
          <a:solidFill>
            <a:srgbClr val="E6E7E8"/>
          </a:solidFill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D2ED0BA-C72F-4B5B-80FD-82FE29BC790B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"/>
          <a:stretch/>
        </p:blipFill>
        <p:spPr>
          <a:xfrm>
            <a:off x="1810691" y="2877671"/>
            <a:ext cx="7218565" cy="388862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BEA2A7E-FD4B-4469-89E5-A13F77D3C870}"/>
              </a:ext>
            </a:extLst>
          </p:cNvPr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7"/>
          <a:srcRect/>
          <a:stretch/>
        </p:blipFill>
        <p:spPr>
          <a:xfrm>
            <a:off x="3016758" y="3421171"/>
            <a:ext cx="4808012" cy="179625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1990F52-9B51-45B3-A6EC-450DCDAB3F04}"/>
              </a:ext>
            </a:extLst>
          </p:cNvPr>
          <p:cNvSpPr txBox="1"/>
          <p:nvPr userDrawn="1"/>
        </p:nvSpPr>
        <p:spPr>
          <a:xfrm>
            <a:off x="3774522" y="2915820"/>
            <a:ext cx="3309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Une initiative conjointe de :</a:t>
            </a:r>
          </a:p>
        </p:txBody>
      </p:sp>
    </p:spTree>
    <p:extLst>
      <p:ext uri="{BB962C8B-B14F-4D97-AF65-F5344CB8AC3E}">
        <p14:creationId xmlns:p14="http://schemas.microsoft.com/office/powerpoint/2010/main" val="315538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60" r:id="rId3"/>
    <p:sldLayoutId id="2147483661" r:id="rId4"/>
    <p:sldLayoutId id="2147483664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hyperlink" Target="https://www.voxpopuli.quebec/outils.php" TargetMode="External"/><Relationship Id="rId5" Type="http://schemas.openxmlformats.org/officeDocument/2006/relationships/hyperlink" Target="https://www.voxpopuli.quebec/doc/AfficheJeVote_Vox_populi.pdf" TargetMode="External"/><Relationship Id="rId4" Type="http://schemas.openxmlformats.org/officeDocument/2006/relationships/hyperlink" Target="https://www.voxpopuli.quebec/doc/AfficheMoiPresenteCandidature_Vox_populi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voxpopuli.quebec/formations/module4_organiser.php" TargetMode="External"/><Relationship Id="rId3" Type="http://schemas.openxmlformats.org/officeDocument/2006/relationships/tags" Target="../tags/tag32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EF7A3-72F9-4AE7-ACAF-7FBBC4762389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/>
              <a:t>Module 4</a:t>
            </a:r>
            <a:br>
              <a:rPr lang="en-CA" dirty="0"/>
            </a:br>
            <a:r>
              <a:rPr lang="en-CA" dirty="0"/>
              <a:t>Organiser les </a:t>
            </a:r>
            <a:r>
              <a:rPr lang="en-CA" dirty="0" err="1"/>
              <a:t>élections</a:t>
            </a:r>
            <a:br>
              <a:rPr lang="en-CA" dirty="0"/>
            </a:br>
            <a:r>
              <a:rPr lang="en-CA" dirty="0"/>
              <a:t>dans </a:t>
            </a:r>
            <a:r>
              <a:rPr lang="en-CA" dirty="0" err="1"/>
              <a:t>l’école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33D533-1801-4DA7-96EA-0FEF8643B23D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473955" y="4222903"/>
            <a:ext cx="5999977" cy="880763"/>
          </a:xfrm>
        </p:spPr>
        <p:txBody>
          <a:bodyPr/>
          <a:lstStyle/>
          <a:p>
            <a:r>
              <a:rPr lang="en-CA" dirty="0" err="1"/>
              <a:t>Leçon</a:t>
            </a:r>
            <a:r>
              <a:rPr lang="en-CA" dirty="0"/>
              <a:t> 4.1.7</a:t>
            </a:r>
            <a:br>
              <a:rPr lang="en-CA" dirty="0"/>
            </a:br>
            <a:r>
              <a:rPr lang="en-CA" dirty="0"/>
              <a:t>Informer </a:t>
            </a:r>
            <a:r>
              <a:rPr lang="en-CA" dirty="0" err="1"/>
              <a:t>l’école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r>
              <a:rPr lang="en-CA" dirty="0"/>
              <a:t> à </a:t>
            </a:r>
            <a:r>
              <a:rPr lang="en-CA" dirty="0" err="1"/>
              <a:t>venir</a:t>
            </a:r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6B5E15-7052-4839-8A44-E885F803B11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1819005" y="6549043"/>
            <a:ext cx="1122015" cy="221582"/>
          </a:xfrm>
        </p:spPr>
        <p:txBody>
          <a:bodyPr/>
          <a:lstStyle/>
          <a:p>
            <a:r>
              <a:rPr lang="fr-CA" dirty="0"/>
              <a:t>MAJ CL27-07-2022</a:t>
            </a:r>
          </a:p>
        </p:txBody>
      </p:sp>
    </p:spTree>
    <p:extLst>
      <p:ext uri="{BB962C8B-B14F-4D97-AF65-F5344CB8AC3E}">
        <p14:creationId xmlns:p14="http://schemas.microsoft.com/office/powerpoint/2010/main" val="105378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27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AE953-61D5-447C-8C71-B2C607AD619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32525" y="1830410"/>
            <a:ext cx="6812641" cy="813037"/>
          </a:xfrm>
        </p:spPr>
        <p:txBody>
          <a:bodyPr/>
          <a:lstStyle/>
          <a:p>
            <a:r>
              <a:rPr lang="en-CA" dirty="0"/>
              <a:t>Dans </a:t>
            </a:r>
            <a:r>
              <a:rPr lang="en-CA" dirty="0" err="1"/>
              <a:t>cette</a:t>
            </a:r>
            <a:r>
              <a:rPr lang="en-CA" dirty="0"/>
              <a:t> </a:t>
            </a:r>
            <a:r>
              <a:rPr lang="en-CA" dirty="0" err="1"/>
              <a:t>leçon</a:t>
            </a:r>
            <a:r>
              <a:rPr lang="en-CA" dirty="0"/>
              <a:t>, il </a:t>
            </a:r>
            <a:r>
              <a:rPr lang="en-CA" dirty="0" err="1"/>
              <a:t>est</a:t>
            </a:r>
            <a:r>
              <a:rPr lang="en-CA" dirty="0"/>
              <a:t> question de </a:t>
            </a:r>
            <a:r>
              <a:rPr lang="en-CA" dirty="0" err="1"/>
              <a:t>l’étape</a:t>
            </a:r>
            <a:r>
              <a:rPr lang="en-CA" dirty="0"/>
              <a:t> 1 – </a:t>
            </a:r>
            <a:r>
              <a:rPr lang="en-CA" b="1" dirty="0" err="1"/>
              <a:t>Préparer</a:t>
            </a:r>
            <a:r>
              <a:rPr lang="en-CA" b="1" dirty="0"/>
              <a:t> les </a:t>
            </a:r>
            <a:r>
              <a:rPr lang="en-CA" b="1" dirty="0" err="1"/>
              <a:t>élections</a:t>
            </a:r>
            <a:r>
              <a:rPr lang="en-CA" b="1" dirty="0"/>
              <a:t> </a:t>
            </a:r>
            <a:r>
              <a:rPr lang="en-CA" dirty="0"/>
              <a:t>:</a:t>
            </a:r>
            <a:endParaRPr lang="fr-CA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FAA5C544-ABAD-48A6-B68C-0CEB35BB6C5E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4344713" y="2921585"/>
            <a:ext cx="1545970" cy="1371891"/>
            <a:chOff x="4425591" y="4620647"/>
            <a:chExt cx="1545970" cy="137189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0D0E59D-36CD-4A6F-A693-AC25909233A5}"/>
                </a:ext>
              </a:extLst>
            </p:cNvPr>
            <p:cNvSpPr/>
            <p:nvPr/>
          </p:nvSpPr>
          <p:spPr>
            <a:xfrm>
              <a:off x="4517463" y="4620647"/>
              <a:ext cx="1232706" cy="1232706"/>
            </a:xfrm>
            <a:prstGeom prst="rect">
              <a:avLst/>
            </a:prstGeom>
            <a:gradFill flip="none" rotWithShape="1">
              <a:gsLst>
                <a:gs pos="6000">
                  <a:srgbClr val="F1F2F9"/>
                </a:gs>
                <a:gs pos="56000">
                  <a:schemeClr val="bg1">
                    <a:lumMod val="95000"/>
                  </a:schemeClr>
                </a:gs>
                <a:gs pos="99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 sz="1600">
                <a:solidFill>
                  <a:schemeClr val="tx1"/>
                </a:solidFill>
              </a:endParaRPr>
            </a:p>
          </p:txBody>
        </p:sp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92598529-D401-4B1F-ABCE-D98297C82549}"/>
                </a:ext>
              </a:extLst>
            </p:cNvPr>
            <p:cNvGrpSpPr/>
            <p:nvPr/>
          </p:nvGrpSpPr>
          <p:grpSpPr>
            <a:xfrm>
              <a:off x="5528777" y="5483336"/>
              <a:ext cx="442784" cy="509202"/>
              <a:chOff x="3243801" y="5738284"/>
              <a:chExt cx="442784" cy="509202"/>
            </a:xfrm>
          </p:grpSpPr>
          <p:sp>
            <p:nvSpPr>
              <p:cNvPr id="9" name="Forme libre : forme 8">
                <a:extLst>
                  <a:ext uri="{FF2B5EF4-FFF2-40B4-BE49-F238E27FC236}">
                    <a16:creationId xmlns:a16="http://schemas.microsoft.com/office/drawing/2014/main" id="{F4DF6344-7C3C-452D-84AB-DC83ECED8C84}"/>
                  </a:ext>
                </a:extLst>
              </p:cNvPr>
              <p:cNvSpPr/>
              <p:nvPr/>
            </p:nvSpPr>
            <p:spPr bwMode="auto">
              <a:xfrm>
                <a:off x="3243801" y="5738284"/>
                <a:ext cx="442784" cy="509202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81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rgbClr val="91195A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8481539-1203-46D3-8184-842C59AAD834}"/>
                  </a:ext>
                </a:extLst>
              </p:cNvPr>
              <p:cNvSpPr txBox="1"/>
              <p:nvPr/>
            </p:nvSpPr>
            <p:spPr>
              <a:xfrm>
                <a:off x="3308740" y="5808219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CA" sz="1800" b="1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fr-CA" sz="1800" b="1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03EAA9E-7AC4-4FF6-B4A2-52E8F1962C46}"/>
                </a:ext>
              </a:extLst>
            </p:cNvPr>
            <p:cNvSpPr/>
            <p:nvPr/>
          </p:nvSpPr>
          <p:spPr>
            <a:xfrm>
              <a:off x="4425591" y="5064594"/>
              <a:ext cx="1416449" cy="348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  <a:t>Vivre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  <a:t>les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 err="1">
                  <a:solidFill>
                    <a:schemeClr val="bg1">
                      <a:lumMod val="50000"/>
                    </a:schemeClr>
                  </a:solidFill>
                </a:rPr>
                <a:t>élections</a:t>
              </a:r>
              <a:endParaRPr lang="fr-CA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BF961428-C197-4822-A713-443AC02A463E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2115407" y="2921585"/>
            <a:ext cx="1545970" cy="1371891"/>
            <a:chOff x="4425591" y="4620647"/>
            <a:chExt cx="1545970" cy="137189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433D5E9-DDBF-4563-8324-79F8F4A435FF}"/>
                </a:ext>
              </a:extLst>
            </p:cNvPr>
            <p:cNvSpPr/>
            <p:nvPr/>
          </p:nvSpPr>
          <p:spPr>
            <a:xfrm>
              <a:off x="4517463" y="4620647"/>
              <a:ext cx="1232706" cy="1232706"/>
            </a:xfrm>
            <a:prstGeom prst="rect">
              <a:avLst/>
            </a:prstGeom>
            <a:gradFill flip="none" rotWithShape="1">
              <a:gsLst>
                <a:gs pos="6000">
                  <a:srgbClr val="F1F2F9"/>
                </a:gs>
                <a:gs pos="56000">
                  <a:srgbClr val="D1E3F3"/>
                </a:gs>
                <a:gs pos="99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  <a:ln w="9525">
              <a:solidFill>
                <a:srgbClr val="1417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 sz="1600">
                <a:solidFill>
                  <a:schemeClr val="tx1"/>
                </a:solidFill>
              </a:endParaRPr>
            </a:p>
          </p:txBody>
        </p: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AD11D139-8E54-4888-9ACE-F020139A473B}"/>
                </a:ext>
              </a:extLst>
            </p:cNvPr>
            <p:cNvGrpSpPr/>
            <p:nvPr/>
          </p:nvGrpSpPr>
          <p:grpSpPr>
            <a:xfrm>
              <a:off x="5528777" y="5483336"/>
              <a:ext cx="442784" cy="509202"/>
              <a:chOff x="3243801" y="5738284"/>
              <a:chExt cx="442784" cy="509202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E0F2560D-0233-4CAB-92F2-A71A49089093}"/>
                  </a:ext>
                </a:extLst>
              </p:cNvPr>
              <p:cNvSpPr/>
              <p:nvPr/>
            </p:nvSpPr>
            <p:spPr bwMode="auto">
              <a:xfrm>
                <a:off x="3243801" y="5738284"/>
                <a:ext cx="442784" cy="509202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00B6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FA1B707-F069-4AEA-97E2-EE7BC57B5305}"/>
                  </a:ext>
                </a:extLst>
              </p:cNvPr>
              <p:cNvSpPr txBox="1"/>
              <p:nvPr/>
            </p:nvSpPr>
            <p:spPr>
              <a:xfrm>
                <a:off x="3308740" y="5808219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CA" sz="1800" b="1" dirty="0">
                    <a:solidFill>
                      <a:srgbClr val="00B6B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fr-CA" sz="1800" b="1" dirty="0">
                  <a:solidFill>
                    <a:srgbClr val="00B6B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74312D-BA68-4AF9-8107-C7DFD9BE421B}"/>
                </a:ext>
              </a:extLst>
            </p:cNvPr>
            <p:cNvSpPr/>
            <p:nvPr/>
          </p:nvSpPr>
          <p:spPr>
            <a:xfrm>
              <a:off x="4425591" y="5064594"/>
              <a:ext cx="1416449" cy="348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 err="1">
                  <a:solidFill>
                    <a:schemeClr val="tx1"/>
                  </a:solidFill>
                </a:rPr>
                <a:t>Préparer</a:t>
              </a:r>
              <a:br>
                <a:rPr lang="en-CA" sz="1600" dirty="0">
                  <a:solidFill>
                    <a:schemeClr val="tx1"/>
                  </a:solidFill>
                </a:rPr>
              </a:br>
              <a:r>
                <a:rPr lang="en-CA" sz="1600" dirty="0">
                  <a:solidFill>
                    <a:schemeClr val="tx1"/>
                  </a:solidFill>
                </a:rPr>
                <a:t>les</a:t>
              </a:r>
              <a:br>
                <a:rPr lang="en-CA" sz="1600" dirty="0">
                  <a:solidFill>
                    <a:schemeClr val="tx1"/>
                  </a:solidFill>
                </a:rPr>
              </a:br>
              <a:r>
                <a:rPr lang="en-CA" sz="1600" dirty="0" err="1">
                  <a:solidFill>
                    <a:schemeClr val="tx1"/>
                  </a:solidFill>
                </a:rPr>
                <a:t>élections</a:t>
              </a:r>
              <a:endParaRPr lang="fr-CA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BEB962F0-CD3C-4E58-92AA-79737C84B4CC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6534202" y="2921585"/>
            <a:ext cx="1545970" cy="1371891"/>
            <a:chOff x="4425591" y="4620647"/>
            <a:chExt cx="1545970" cy="137189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EA84EB-DF02-4AC4-ACAF-69F907FA5B03}"/>
                </a:ext>
              </a:extLst>
            </p:cNvPr>
            <p:cNvSpPr/>
            <p:nvPr/>
          </p:nvSpPr>
          <p:spPr>
            <a:xfrm>
              <a:off x="4517463" y="4620647"/>
              <a:ext cx="1232706" cy="1232706"/>
            </a:xfrm>
            <a:prstGeom prst="rect">
              <a:avLst/>
            </a:prstGeom>
            <a:gradFill flip="none" rotWithShape="1">
              <a:gsLst>
                <a:gs pos="6000">
                  <a:srgbClr val="F1F2F9"/>
                </a:gs>
                <a:gs pos="56000">
                  <a:schemeClr val="bg1">
                    <a:lumMod val="95000"/>
                  </a:schemeClr>
                </a:gs>
                <a:gs pos="99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 sz="1600">
                <a:solidFill>
                  <a:schemeClr val="tx1"/>
                </a:solidFill>
              </a:endParaRPr>
            </a:p>
          </p:txBody>
        </p: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287CECAD-8DBF-4839-94CB-5DED488C7553}"/>
                </a:ext>
              </a:extLst>
            </p:cNvPr>
            <p:cNvGrpSpPr/>
            <p:nvPr/>
          </p:nvGrpSpPr>
          <p:grpSpPr>
            <a:xfrm>
              <a:off x="5528777" y="5483336"/>
              <a:ext cx="442784" cy="509202"/>
              <a:chOff x="3243801" y="5738284"/>
              <a:chExt cx="442784" cy="509202"/>
            </a:xfrm>
          </p:grpSpPr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5040D60C-9678-4D19-9030-4F49B3301D21}"/>
                  </a:ext>
                </a:extLst>
              </p:cNvPr>
              <p:cNvSpPr/>
              <p:nvPr/>
            </p:nvSpPr>
            <p:spPr bwMode="auto">
              <a:xfrm>
                <a:off x="3243801" y="5738284"/>
                <a:ext cx="442784" cy="509202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CA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669D92F9-2654-4CB7-ADF3-5DD3738DC27C}"/>
                  </a:ext>
                </a:extLst>
              </p:cNvPr>
              <p:cNvSpPr txBox="1"/>
              <p:nvPr/>
            </p:nvSpPr>
            <p:spPr>
              <a:xfrm>
                <a:off x="3308740" y="5808219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algn="ctr">
                  <a:defRPr sz="1800" b="1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5pPr>
                <a:lvl6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6pPr>
                <a:lvl7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7pPr>
                <a:lvl8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8pPr>
                <a:lvl9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9pPr>
              </a:lstStyle>
              <a:p>
                <a:r>
                  <a:rPr lang="en-CA"/>
                  <a:t>3</a:t>
                </a:r>
                <a:endParaRPr lang="fr-CA" dirty="0"/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7D0D955-0C02-4BAF-B306-4BB8A7635513}"/>
                </a:ext>
              </a:extLst>
            </p:cNvPr>
            <p:cNvSpPr/>
            <p:nvPr/>
          </p:nvSpPr>
          <p:spPr>
            <a:xfrm>
              <a:off x="4425591" y="5064594"/>
              <a:ext cx="1416449" cy="348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CA" sz="1600" dirty="0" err="1">
                  <a:solidFill>
                    <a:schemeClr val="bg1">
                      <a:lumMod val="50000"/>
                    </a:schemeClr>
                  </a:solidFill>
                </a:rPr>
                <a:t>Assermenter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  <a:t>les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  <a:t>personnes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 err="1">
                  <a:solidFill>
                    <a:schemeClr val="bg1">
                      <a:lumMod val="50000"/>
                    </a:schemeClr>
                  </a:solidFill>
                </a:rPr>
                <a:t>élues</a:t>
              </a:r>
              <a:endParaRPr lang="fr-CA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2649B1B5-1ABB-4688-A9D8-82AFD85718D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696496" y="3406166"/>
            <a:ext cx="483577" cy="26354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D9197EB1-7362-4F1A-8D9E-DC81E7F071A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905893" y="3450795"/>
            <a:ext cx="483577" cy="26354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/>
          </a:p>
        </p:txBody>
      </p:sp>
      <p:sp>
        <p:nvSpPr>
          <p:cNvPr id="25" name="Légende : encadrée 24">
            <a:extLst>
              <a:ext uri="{FF2B5EF4-FFF2-40B4-BE49-F238E27FC236}">
                <a16:creationId xmlns:a16="http://schemas.microsoft.com/office/drawing/2014/main" id="{DF24E39E-A5A2-4083-A39D-338E5AA7B88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207279" y="4627958"/>
            <a:ext cx="1232707" cy="1508708"/>
          </a:xfrm>
          <a:prstGeom prst="borderCallout1">
            <a:avLst>
              <a:gd name="adj1" fmla="val -5398"/>
              <a:gd name="adj2" fmla="val 49360"/>
              <a:gd name="adj3" fmla="val -29383"/>
              <a:gd name="adj4" fmla="val 49215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00A8B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sz="1200" dirty="0">
                <a:solidFill>
                  <a:schemeClr val="tx1"/>
                </a:solidFill>
              </a:rPr>
              <a:t>Regroupe toutes les tâches qui pourraient être effectuées avant de lancer les élections.</a:t>
            </a:r>
          </a:p>
        </p:txBody>
      </p:sp>
    </p:spTree>
    <p:extLst>
      <p:ext uri="{BB962C8B-B14F-4D97-AF65-F5344CB8AC3E}">
        <p14:creationId xmlns:p14="http://schemas.microsoft.com/office/powerpoint/2010/main" val="285636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7BB07-606D-48A7-A379-531EC532BD0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hangingPunct="0">
              <a:spcAft>
                <a:spcPts val="1200"/>
              </a:spcAft>
            </a:pPr>
            <a:r>
              <a:rPr lang="fr-CA" dirty="0"/>
              <a:t>Dans la préparation des élections, on retrouve différentes tâches :</a:t>
            </a:r>
            <a:br>
              <a:rPr lang="fr-CA" dirty="0"/>
            </a:br>
            <a:r>
              <a:rPr lang="fr-CA" dirty="0"/>
              <a:t>	</a:t>
            </a:r>
            <a:br>
              <a:rPr lang="fr-CA" dirty="0"/>
            </a:br>
            <a:endParaRPr lang="fr-CA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8CCCC27-D214-4907-90BD-1023450ADF67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71CBD999-9AA4-4DA9-8461-7ECB317BCB4C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5" name="Forme libre : forme 4">
                <a:extLst>
                  <a:ext uri="{FF2B5EF4-FFF2-40B4-BE49-F238E27FC236}">
                    <a16:creationId xmlns:a16="http://schemas.microsoft.com/office/drawing/2014/main" id="{05A3750C-265A-4A56-AABF-7A714CCE6B78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00B6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0CAA1B4-B93B-45F5-8C84-38647D64AF8A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00B6B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fr-CA" b="1" dirty="0">
                  <a:solidFill>
                    <a:srgbClr val="00B6B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" name="Google Shape;119;p16">
              <a:extLst>
                <a:ext uri="{FF2B5EF4-FFF2-40B4-BE49-F238E27FC236}">
                  <a16:creationId xmlns:a16="http://schemas.microsoft.com/office/drawing/2014/main" id="{68E77508-B07F-4E44-A540-3F4516DC31C0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00B6BD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Préparer les élections</a:t>
              </a:r>
              <a:endParaRPr sz="1600" b="1" i="0" u="none" strike="noStrike" cap="none" dirty="0">
                <a:solidFill>
                  <a:srgbClr val="00B6BD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0" name="Titre 1">
            <a:extLst>
              <a:ext uri="{FF2B5EF4-FFF2-40B4-BE49-F238E27FC236}">
                <a16:creationId xmlns:a16="http://schemas.microsoft.com/office/drawing/2014/main" id="{B44BCEA5-6C0B-41ED-BE6F-C8C36043D71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936214" y="2406421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Établir le calendrier électoral;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Définir les règlements électoraux; 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Encadrer la mise en candidature;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Déterminer le scénario du vote;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Aménager le bureau de vote;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Rassembler le matériel électoral;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Informer l’école des élections à venir.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306785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7BB07-606D-48A7-A379-531EC532BD0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hangingPunct="0">
              <a:spcAft>
                <a:spcPts val="1200"/>
              </a:spcAft>
            </a:pPr>
            <a:r>
              <a:rPr lang="fr-CA" dirty="0"/>
              <a:t>Dans la préparation des élections, on retrouve différentes tâches :</a:t>
            </a:r>
            <a:br>
              <a:rPr lang="fr-CA" dirty="0"/>
            </a:br>
            <a:r>
              <a:rPr lang="fr-CA" dirty="0"/>
              <a:t>	</a:t>
            </a:r>
            <a:br>
              <a:rPr lang="fr-CA" dirty="0"/>
            </a:br>
            <a:endParaRPr lang="fr-CA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8CCCC27-D214-4907-90BD-1023450ADF67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71CBD999-9AA4-4DA9-8461-7ECB317BCB4C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5" name="Forme libre : forme 4">
                <a:extLst>
                  <a:ext uri="{FF2B5EF4-FFF2-40B4-BE49-F238E27FC236}">
                    <a16:creationId xmlns:a16="http://schemas.microsoft.com/office/drawing/2014/main" id="{05A3750C-265A-4A56-AABF-7A714CCE6B78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00B6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0CAA1B4-B93B-45F5-8C84-38647D64AF8A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00B6B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fr-CA" b="1" dirty="0">
                  <a:solidFill>
                    <a:srgbClr val="00B6B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" name="Google Shape;119;p16">
              <a:extLst>
                <a:ext uri="{FF2B5EF4-FFF2-40B4-BE49-F238E27FC236}">
                  <a16:creationId xmlns:a16="http://schemas.microsoft.com/office/drawing/2014/main" id="{68E77508-B07F-4E44-A540-3F4516DC31C0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00B6BD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Préparer les élections</a:t>
              </a:r>
              <a:endParaRPr sz="1600" b="1" i="0" u="none" strike="noStrike" cap="none" dirty="0">
                <a:solidFill>
                  <a:srgbClr val="00B6BD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0" name="Légende : flèche courbée 9">
            <a:extLst>
              <a:ext uri="{FF2B5EF4-FFF2-40B4-BE49-F238E27FC236}">
                <a16:creationId xmlns:a16="http://schemas.microsoft.com/office/drawing/2014/main" id="{AE84B9F6-8D14-407E-BD6B-813A686FA85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789201" y="4708417"/>
            <a:ext cx="2149040" cy="1103447"/>
          </a:xfrm>
          <a:prstGeom prst="borderCallout2">
            <a:avLst>
              <a:gd name="adj1" fmla="val 19901"/>
              <a:gd name="adj2" fmla="val -2171"/>
              <a:gd name="adj3" fmla="val 13780"/>
              <a:gd name="adj4" fmla="val -8945"/>
              <a:gd name="adj5" fmla="val 24165"/>
              <a:gd name="adj6" fmla="val -31770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Dans cette leçon, l’information à transmettre au sujet des élections sera abordée plus en détail.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ED083793-08C5-41DD-A5DA-BB2A41271D08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36214" y="2406421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Établir le calendrier électoral;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Définir les règlements électoraux; 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Encadrer la mise en candidature;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Déterminer le scénario du vote;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Aménager le bureau de vote;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Rassembler le matériel électoral;</a:t>
            </a:r>
          </a:p>
          <a:p>
            <a:pPr marL="72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rgbClr val="00A8B0"/>
                </a:solidFill>
              </a:rPr>
              <a:t>Informer l’école des élections à venir.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27839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28F9F-D072-4828-A80C-E98D629D4BB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>
                <a:solidFill>
                  <a:srgbClr val="00A8B0"/>
                </a:solidFill>
              </a:rPr>
              <a:t>Informer l’école des élections à venir</a:t>
            </a:r>
            <a:br>
              <a:rPr lang="fr-CA" b="1" dirty="0">
                <a:solidFill>
                  <a:srgbClr val="00A8B0"/>
                </a:solidFill>
              </a:rPr>
            </a:br>
            <a:r>
              <a:rPr lang="fr-CA" dirty="0"/>
              <a:t>En tant que personne responsable du conseil d’élèves, assurez-vous que toutes et tous ont l’information nécessaire pour participer au processus électoral.</a:t>
            </a:r>
            <a:br>
              <a:rPr lang="fr-CA" dirty="0"/>
            </a:b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7B6C2C4-89E2-43BE-B6A5-6E378D32C196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396171" y="3661537"/>
            <a:ext cx="1464515" cy="3196463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C912CC3-D94D-494E-B2C3-1F4F2111FF27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875213" y="3661537"/>
            <a:ext cx="5628261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CA" dirty="0"/>
              <a:t>Des intervenants de la communauté comme des parents ou encore le conseil d’établissement pourraient être informés de la tenue du processus électoral.</a:t>
            </a: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078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28F9F-D072-4828-A80C-E98D629D4BB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>
                <a:solidFill>
                  <a:srgbClr val="00A8B0"/>
                </a:solidFill>
              </a:rPr>
              <a:t>Informer l’école des élections à venir</a:t>
            </a:r>
            <a:br>
              <a:rPr lang="fr-CA" b="1" dirty="0">
                <a:solidFill>
                  <a:srgbClr val="00A8B0"/>
                </a:solidFill>
              </a:rPr>
            </a:br>
            <a:r>
              <a:rPr lang="fr-CA" dirty="0">
                <a:solidFill>
                  <a:schemeClr val="tx1"/>
                </a:solidFill>
              </a:rPr>
              <a:t>Transmettre l’information au sujet des élections est une étape très importante. Sollicitez des élèves ou des collègues pour vous aider. La circulation de l’information favorisera :</a:t>
            </a:r>
            <a:endParaRPr lang="fr-CA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2F1AC0C-285D-4367-8E0A-7B7596554AF0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32525" y="3401517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Le taux de participation;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Le nombre candidates et de candidats;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Le recrutement du personnel électoral;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La collaboration de l’équipe-école.</a:t>
            </a:r>
          </a:p>
        </p:txBody>
      </p:sp>
    </p:spTree>
    <p:extLst>
      <p:ext uri="{BB962C8B-B14F-4D97-AF65-F5344CB8AC3E}">
        <p14:creationId xmlns:p14="http://schemas.microsoft.com/office/powerpoint/2010/main" val="408047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28F9F-D072-4828-A80C-E98D629D4BB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hangingPunct="1"/>
            <a:r>
              <a:rPr lang="fr-CA" b="1" dirty="0">
                <a:solidFill>
                  <a:srgbClr val="00A8B0"/>
                </a:solidFill>
              </a:rPr>
              <a:t>Informer l’école des élections à venir</a:t>
            </a:r>
            <a:br>
              <a:rPr lang="fr-CA" b="1" dirty="0">
                <a:solidFill>
                  <a:srgbClr val="00A8B0"/>
                </a:solidFill>
              </a:rPr>
            </a:br>
            <a:r>
              <a:rPr lang="fr-CA" dirty="0"/>
              <a:t>Voici quelques exemples d’information à diffuser : </a:t>
            </a:r>
            <a:br>
              <a:rPr lang="fr-CA" dirty="0"/>
            </a:br>
            <a:endParaRPr lang="fr-CA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2F1AC0C-285D-4367-8E0A-7B7596554AF0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32525" y="2728654"/>
            <a:ext cx="6570949" cy="2563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Le rôle du conseil d’élèves dans l’école;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Les étapes importantes du calendrier électoral;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Les conditions pour poser sa candidature;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Les conditions pour pouvoir voter.</a:t>
            </a:r>
          </a:p>
          <a:p>
            <a:pPr marL="25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  <a:p>
            <a:pPr marL="25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Vous trouverez les affiches : </a:t>
            </a:r>
            <a:r>
              <a:rPr lang="fr-FR" sz="1600" dirty="0"/>
              <a:t>« </a:t>
            </a:r>
            <a:r>
              <a:rPr lang="fr-FR" sz="1600" dirty="0">
                <a:hlinkClick r:id="rId4"/>
              </a:rPr>
              <a:t>As-tu pensé à te présenter?</a:t>
            </a:r>
            <a:r>
              <a:rPr lang="fr-FR" sz="1600" dirty="0"/>
              <a:t> » et « </a:t>
            </a:r>
            <a:r>
              <a:rPr lang="fr-FR" sz="1600" dirty="0">
                <a:hlinkClick r:id="rId5"/>
              </a:rPr>
              <a:t>Voter, un geste qui compte!</a:t>
            </a:r>
            <a:r>
              <a:rPr lang="fr-FR" sz="1600" dirty="0"/>
              <a:t> »</a:t>
            </a:r>
            <a:r>
              <a:rPr lang="fr-CA" sz="1600" dirty="0"/>
              <a:t> dans la </a:t>
            </a:r>
            <a:r>
              <a:rPr lang="fr-CA" sz="1600" dirty="0">
                <a:hlinkClick r:id="rId6"/>
              </a:rPr>
              <a:t>boîte à outils </a:t>
            </a:r>
            <a:r>
              <a:rPr lang="fr-CA" sz="1600" dirty="0"/>
              <a:t>du site Web de Vox populi.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0369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28F9F-D072-4828-A80C-E98D629D4BB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>
                <a:solidFill>
                  <a:srgbClr val="00A8B0"/>
                </a:solidFill>
              </a:rPr>
              <a:t>Informer l’école des élections à venir</a:t>
            </a:r>
            <a:br>
              <a:rPr lang="fr-CA" b="1" dirty="0">
                <a:solidFill>
                  <a:srgbClr val="00A8B0"/>
                </a:solidFill>
              </a:rPr>
            </a:br>
            <a:r>
              <a:rPr lang="fr-CA" dirty="0">
                <a:solidFill>
                  <a:schemeClr val="tx1"/>
                </a:solidFill>
              </a:rPr>
              <a:t>Voici quelques moyens que vous pourriez mettre en place afin de recruter le personnel électoral et faire circuler l’information au sujet des élections à venir :</a:t>
            </a:r>
            <a:endParaRPr lang="fr-CA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2F1AC0C-285D-4367-8E0A-7B7596554AF0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32525" y="3372942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Invitez la direction à parler des élections lors des rencontres avec l’équipe-école et les élèves;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Effectuez une tournée de classes;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Utilisez les médias sociaux de votre milieu;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Publiez dans le journal étudiant;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Diffusez à la radio étudiante;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Utilisez les communications aux parents.</a:t>
            </a:r>
          </a:p>
        </p:txBody>
      </p:sp>
    </p:spTree>
    <p:extLst>
      <p:ext uri="{BB962C8B-B14F-4D97-AF65-F5344CB8AC3E}">
        <p14:creationId xmlns:p14="http://schemas.microsoft.com/office/powerpoint/2010/main" val="417652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16000" lvl="0">
              <a:buSzPct val="100000"/>
            </a:pPr>
            <a:r>
              <a:rPr lang="fr-CA" sz="1600" dirty="0"/>
              <a:t>Vous avez terminé la leçon 4.1.7 </a:t>
            </a:r>
            <a:r>
              <a:rPr lang="fr-CA" dirty="0"/>
              <a:t>–</a:t>
            </a:r>
            <a:r>
              <a:rPr lang="fr-CA" sz="1600" dirty="0"/>
              <a:t> Informer l’école des élections à venir</a:t>
            </a:r>
            <a:r>
              <a:rPr lang="fr-CA" dirty="0"/>
              <a:t>.</a:t>
            </a: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r>
              <a:rPr lang="fr-CA" dirty="0"/>
              <a:t>Consultez la leçon 4.2 – Vivre les élections du </a:t>
            </a:r>
            <a:r>
              <a:rPr lang="fr-CA" dirty="0">
                <a:solidFill>
                  <a:schemeClr val="tx1"/>
                </a:solidFill>
                <a:hlinkClick r:id="rId8"/>
              </a:rPr>
              <a:t>Module 4 – Organiser les élections dans l’école</a:t>
            </a:r>
            <a:r>
              <a:rPr lang="fr-CA" u="sng" dirty="0">
                <a:solidFill>
                  <a:schemeClr val="tx1"/>
                </a:solidFill>
                <a:hlinkClick r:id="rId8"/>
              </a:rPr>
              <a:t> </a:t>
            </a:r>
            <a:r>
              <a:rPr lang="fr-CA" dirty="0"/>
              <a:t>du site Web de Vox populi pour en apprendre davantage sur le sujet.</a:t>
            </a:r>
            <a:endParaRPr sz="1600" dirty="0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7" name="Rectangle 26"/>
          <p:cNvSpPr/>
          <p:nvPr>
            <p:custDataLst>
              <p:tags r:id="rId3"/>
            </p:custDataLst>
          </p:nvPr>
        </p:nvSpPr>
        <p:spPr>
          <a:xfrm>
            <a:off x="1926689" y="2014806"/>
            <a:ext cx="216000" cy="108000"/>
          </a:xfrm>
          <a:prstGeom prst="rect">
            <a:avLst/>
          </a:prstGeom>
          <a:solidFill>
            <a:srgbClr val="3DC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609B852-1951-4E09-9176-D684BF039241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142689" y="2648635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4.1.1 – Établir le calendrier électoral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4.1.2 – Définir les règlements électoraux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4.1.3 – Encadrer la mise en candidature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4.1.4 – Déterminer le scénario du vote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4.1.5 – Aménager le bureau de vote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4.1.6 – Rassembler le matériel électoral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4.1.7 – Informer l’école des élections à venir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CBF110-F5D5-48FD-892E-46D10B6ADF6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26689" y="5683298"/>
            <a:ext cx="216000" cy="108000"/>
          </a:xfrm>
          <a:prstGeom prst="rect">
            <a:avLst/>
          </a:prstGeom>
          <a:solidFill>
            <a:srgbClr val="3DC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66200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23f9c8-bac7-42ba-8538-2846167e7cde">
      <Terms xmlns="http://schemas.microsoft.com/office/infopath/2007/PartnerControls"/>
    </lcf76f155ced4ddcb4097134ff3c332f>
    <TaxCatchAll xmlns="4089a433-1ed9-4eb1-90a2-2157aecae93d" xsi:nil="true"/>
    <SharedWithUsers xmlns="4089a433-1ed9-4eb1-90a2-2157aecae93d">
      <UserInfo>
        <DisplayName/>
        <AccountId xsi:nil="true"/>
        <AccountType/>
      </UserInfo>
    </SharedWithUsers>
    <MediaLengthInSeconds xmlns="5f23f9c8-bac7-42ba-8538-2846167e7cd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69D2960428884B85B8459D9994785A" ma:contentTypeVersion="16" ma:contentTypeDescription="Crée un document." ma:contentTypeScope="" ma:versionID="eb7bb77713cab5e48c3b428ce7dd32c3">
  <xsd:schema xmlns:xsd="http://www.w3.org/2001/XMLSchema" xmlns:xs="http://www.w3.org/2001/XMLSchema" xmlns:p="http://schemas.microsoft.com/office/2006/metadata/properties" xmlns:ns2="5f23f9c8-bac7-42ba-8538-2846167e7cde" xmlns:ns3="4089a433-1ed9-4eb1-90a2-2157aecae93d" targetNamespace="http://schemas.microsoft.com/office/2006/metadata/properties" ma:root="true" ma:fieldsID="a3891b890f8203515b20d28028daa648" ns2:_="" ns3:_="">
    <xsd:import namespace="5f23f9c8-bac7-42ba-8538-2846167e7cde"/>
    <xsd:import namespace="4089a433-1ed9-4eb1-90a2-2157aecae9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3f9c8-bac7-42ba-8538-2846167e7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7b8f9ed-6a47-431a-893d-9cdf97823e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9a433-1ed9-4eb1-90a2-2157aecae93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89030b5-b48c-427a-aebd-f98205b9d845}" ma:internalName="TaxCatchAll" ma:showField="CatchAllData" ma:web="4089a433-1ed9-4eb1-90a2-2157aecae9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E4106B-2443-465B-BD38-16FA0D65F321}">
  <ds:schemaRefs>
    <ds:schemaRef ds:uri="http://schemas.microsoft.com/office/2006/metadata/properties"/>
    <ds:schemaRef ds:uri="http://schemas.microsoft.com/office/infopath/2007/PartnerControls"/>
    <ds:schemaRef ds:uri="cb42c1a8-2351-4f93-ab52-dbe9a46ce7a7"/>
    <ds:schemaRef ds:uri="18125639-ec9c-4d4f-9296-77d56083990c"/>
  </ds:schemaRefs>
</ds:datastoreItem>
</file>

<file path=customXml/itemProps2.xml><?xml version="1.0" encoding="utf-8"?>
<ds:datastoreItem xmlns:ds="http://schemas.openxmlformats.org/officeDocument/2006/customXml" ds:itemID="{931E70E7-9B03-40A7-BCC2-08F60311B8C1}"/>
</file>

<file path=customXml/itemProps3.xml><?xml version="1.0" encoding="utf-8"?>
<ds:datastoreItem xmlns:ds="http://schemas.openxmlformats.org/officeDocument/2006/customXml" ds:itemID="{9A18DDFD-D8E4-4058-88DD-61BF3719B6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8477</TotalTime>
  <Words>617</Words>
  <Application>Microsoft Office PowerPoint</Application>
  <PresentationFormat>Affichage à l'écran (4:3)</PresentationFormat>
  <Paragraphs>61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Calibri</vt:lpstr>
      <vt:lpstr>Times</vt:lpstr>
      <vt:lpstr>Thème Office</vt:lpstr>
      <vt:lpstr>Module 4 Organiser les élections dans l’école</vt:lpstr>
      <vt:lpstr>Dans cette leçon, il est question de l’étape 1 – Préparer les élections :</vt:lpstr>
      <vt:lpstr>Dans la préparation des élections, on retrouve différentes tâches :   </vt:lpstr>
      <vt:lpstr>Dans la préparation des élections, on retrouve différentes tâches :   </vt:lpstr>
      <vt:lpstr>Informer l’école des élections à venir En tant que personne responsable du conseil d’élèves, assurez-vous que toutes et tous ont l’information nécessaire pour participer au processus électoral. </vt:lpstr>
      <vt:lpstr>Informer l’école des élections à venir Transmettre l’information au sujet des élections est une étape très importante. Sollicitez des élèves ou des collègues pour vous aider. La circulation de l’information favorisera :</vt:lpstr>
      <vt:lpstr>Informer l’école des élections à venir Voici quelques exemples d’information à diffuser :  </vt:lpstr>
      <vt:lpstr>Informer l’école des élections à venir Voici quelques moyens que vous pourriez mettre en place afin de recruter le personnel électoral et faire circuler l’information au sujet des élections à venir :</vt:lpstr>
      <vt:lpstr>Vous avez terminé la leçon 4.1.7 – Informer l’école des élections à venir.         Consultez la leçon 4.2 – Vivre les élections du Module 4 – Organiser les élections dans l’école du site Web de Vox populi pour en apprendre davantage sur le sujet.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Déterminer la place du conseil d’élèves dans l’école</dc:title>
  <dc:creator>Élyse Bolduc</dc:creator>
  <cp:lastModifiedBy>Catherine Lebossé</cp:lastModifiedBy>
  <cp:revision>213</cp:revision>
  <dcterms:modified xsi:type="dcterms:W3CDTF">2022-07-28T12:36:02Z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0x0101005A69D2960428884B85B8459D9994785A</vt:lpwstr>
  </property>
  <property fmtid="{D5CDD505-2E9C-101B-9397-08002B2CF9AE}" pid="3" name="MediaServiceImageTags">
    <vt:lpwstr/>
  </property>
  <property fmtid="{D5CDD505-2E9C-101B-9397-08002B2CF9AE}" pid="4" name="Order">
    <vt:r8>223700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