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9"/>
  </p:notesMasterIdLst>
  <p:sldIdLst>
    <p:sldId id="274" r:id="rId5"/>
    <p:sldId id="352" r:id="rId6"/>
    <p:sldId id="354" r:id="rId7"/>
    <p:sldId id="322" r:id="rId8"/>
    <p:sldId id="324" r:id="rId9"/>
    <p:sldId id="323" r:id="rId10"/>
    <p:sldId id="315" r:id="rId11"/>
    <p:sldId id="314" r:id="rId12"/>
    <p:sldId id="317" r:id="rId13"/>
    <p:sldId id="318" r:id="rId14"/>
    <p:sldId id="361" r:id="rId15"/>
    <p:sldId id="295" r:id="rId16"/>
    <p:sldId id="355" r:id="rId17"/>
    <p:sldId id="335" r:id="rId1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 id="1" name="Catherine Lebossé" initials="CL" lastIdx="5" clrIdx="1">
    <p:extLst>
      <p:ext uri="{19B8F6BF-5375-455C-9EA6-DF929625EA0E}">
        <p15:presenceInfo xmlns:p15="http://schemas.microsoft.com/office/powerpoint/2012/main" userId="S::CLebosse@electionsquebec.qc.ca::ed73c8c4-4b80-4d34-8775-49acab88a2c9" providerId="AD"/>
      </p:ext>
    </p:extLst>
  </p:cmAuthor>
  <p:cmAuthor id="2" name="Élyse Bolduc" initials="ÉB" lastIdx="2" clrIdx="2">
    <p:extLst>
      <p:ext uri="{19B8F6BF-5375-455C-9EA6-DF929625EA0E}">
        <p15:presenceInfo xmlns:p15="http://schemas.microsoft.com/office/powerpoint/2012/main" userId="S::EBolduc@electionsquebec.qc.ca::ed6222db-4b41-4fc8-8cab-0923c08fa00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B0"/>
    <a:srgbClr val="CFE1F2"/>
    <a:srgbClr val="91195A"/>
    <a:srgbClr val="D1E3F3"/>
    <a:srgbClr val="00AAB9"/>
    <a:srgbClr val="E1EDF7"/>
    <a:srgbClr val="5B9BD5"/>
    <a:srgbClr val="B8C724"/>
    <a:srgbClr val="76D0DC"/>
    <a:srgbClr val="00B6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B1EE61-03E2-471C-A97C-04D6608E0425}" v="53" dt="2022-07-27T19:47:12.656"/>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352" autoAdjust="0"/>
  </p:normalViewPr>
  <p:slideViewPr>
    <p:cSldViewPr snapToGrid="0">
      <p:cViewPr varScale="1">
        <p:scale>
          <a:sx n="79" d="100"/>
          <a:sy n="79" d="100"/>
        </p:scale>
        <p:origin x="1042" y="72"/>
      </p:cViewPr>
      <p:guideLst>
        <p:guide orient="horz" pos="2160"/>
        <p:guide pos="2880"/>
      </p:guideLst>
    </p:cSldViewPr>
  </p:slideViewPr>
  <p:notesTextViewPr>
    <p:cViewPr>
      <p:scale>
        <a:sx n="1" d="1"/>
        <a:sy n="1" d="1"/>
      </p:scale>
      <p:origin x="0" y="0"/>
    </p:cViewPr>
  </p:notesTextViewPr>
  <p:sorterViewPr>
    <p:cViewPr>
      <p:scale>
        <a:sx n="140" d="100"/>
        <a:sy n="140" d="100"/>
      </p:scale>
      <p:origin x="0" y="-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BAB1EE61-03E2-471C-A97C-04D6608E0425}"/>
    <pc:docChg chg="undo custSel modSld">
      <pc:chgData name="Catherine Lebossé" userId="ed73c8c4-4b80-4d34-8775-49acab88a2c9" providerId="ADAL" clId="{BAB1EE61-03E2-471C-A97C-04D6608E0425}" dt="2022-07-28T12:35:34.292" v="1008" actId="313"/>
      <pc:docMkLst>
        <pc:docMk/>
      </pc:docMkLst>
      <pc:sldChg chg="modSp mod">
        <pc:chgData name="Catherine Lebossé" userId="ed73c8c4-4b80-4d34-8775-49acab88a2c9" providerId="ADAL" clId="{BAB1EE61-03E2-471C-A97C-04D6608E0425}" dt="2022-07-27T19:22:20.434" v="981" actId="20577"/>
        <pc:sldMkLst>
          <pc:docMk/>
          <pc:sldMk cId="1053781828" sldId="274"/>
        </pc:sldMkLst>
        <pc:spChg chg="mod">
          <ac:chgData name="Catherine Lebossé" userId="ed73c8c4-4b80-4d34-8775-49acab88a2c9" providerId="ADAL" clId="{BAB1EE61-03E2-471C-A97C-04D6608E0425}" dt="2022-07-27T19:22:20.434" v="981" actId="20577"/>
          <ac:spMkLst>
            <pc:docMk/>
            <pc:sldMk cId="1053781828" sldId="274"/>
            <ac:spMk id="4" creationId="{7A6B5E15-7052-4839-8A44-E885F803B11E}"/>
          </ac:spMkLst>
        </pc:spChg>
      </pc:sldChg>
      <pc:sldChg chg="modSp mod">
        <pc:chgData name="Catherine Lebossé" userId="ed73c8c4-4b80-4d34-8775-49acab88a2c9" providerId="ADAL" clId="{BAB1EE61-03E2-471C-A97C-04D6608E0425}" dt="2022-07-27T19:47:27.862" v="993" actId="20577"/>
        <pc:sldMkLst>
          <pc:docMk/>
          <pc:sldMk cId="3569745278" sldId="295"/>
        </pc:sldMkLst>
        <pc:spChg chg="mod">
          <ac:chgData name="Catherine Lebossé" userId="ed73c8c4-4b80-4d34-8775-49acab88a2c9" providerId="ADAL" clId="{BAB1EE61-03E2-471C-A97C-04D6608E0425}" dt="2022-07-27T19:47:27.862" v="993" actId="20577"/>
          <ac:spMkLst>
            <pc:docMk/>
            <pc:sldMk cId="3569745278" sldId="295"/>
            <ac:spMk id="2" creationId="{F0E2F970-3F5A-4FD2-BDC5-D24D310CFC3B}"/>
          </ac:spMkLst>
        </pc:spChg>
      </pc:sldChg>
      <pc:sldChg chg="addSp delSp modSp mod delCm">
        <pc:chgData name="Catherine Lebossé" userId="ed73c8c4-4b80-4d34-8775-49acab88a2c9" providerId="ADAL" clId="{BAB1EE61-03E2-471C-A97C-04D6608E0425}" dt="2022-07-27T19:21:51.281" v="973" actId="20577"/>
        <pc:sldMkLst>
          <pc:docMk/>
          <pc:sldMk cId="876901529" sldId="314"/>
        </pc:sldMkLst>
        <pc:spChg chg="mod ord">
          <ac:chgData name="Catherine Lebossé" userId="ed73c8c4-4b80-4d34-8775-49acab88a2c9" providerId="ADAL" clId="{BAB1EE61-03E2-471C-A97C-04D6608E0425}" dt="2022-07-27T19:21:43.505" v="969" actId="20577"/>
          <ac:spMkLst>
            <pc:docMk/>
            <pc:sldMk cId="876901529" sldId="314"/>
            <ac:spMk id="4" creationId="{059640D7-9215-4579-AD47-00C743AA0BD9}"/>
          </ac:spMkLst>
        </pc:spChg>
        <pc:spChg chg="mod">
          <ac:chgData name="Catherine Lebossé" userId="ed73c8c4-4b80-4d34-8775-49acab88a2c9" providerId="ADAL" clId="{BAB1EE61-03E2-471C-A97C-04D6608E0425}" dt="2022-07-27T19:21:47.361" v="971" actId="20577"/>
          <ac:spMkLst>
            <pc:docMk/>
            <pc:sldMk cId="876901529" sldId="314"/>
            <ac:spMk id="25" creationId="{6DC5621E-5A80-410F-83BD-E6FD9709B1FF}"/>
          </ac:spMkLst>
        </pc:spChg>
        <pc:spChg chg="mod">
          <ac:chgData name="Catherine Lebossé" userId="ed73c8c4-4b80-4d34-8775-49acab88a2c9" providerId="ADAL" clId="{BAB1EE61-03E2-471C-A97C-04D6608E0425}" dt="2022-07-27T19:21:51.281" v="973" actId="20577"/>
          <ac:spMkLst>
            <pc:docMk/>
            <pc:sldMk cId="876901529" sldId="314"/>
            <ac:spMk id="26" creationId="{CFB4E8EF-088A-40E8-8AC3-56F21DA5E664}"/>
          </ac:spMkLst>
        </pc:spChg>
        <pc:spChg chg="del">
          <ac:chgData name="Catherine Lebossé" userId="ed73c8c4-4b80-4d34-8775-49acab88a2c9" providerId="ADAL" clId="{BAB1EE61-03E2-471C-A97C-04D6608E0425}" dt="2022-07-26T13:29:38.845" v="928" actId="478"/>
          <ac:spMkLst>
            <pc:docMk/>
            <pc:sldMk cId="876901529" sldId="314"/>
            <ac:spMk id="27" creationId="{344BA2DA-5FB8-4E82-9F53-4903F02C4511}"/>
          </ac:spMkLst>
        </pc:spChg>
        <pc:grpChg chg="add mod">
          <ac:chgData name="Catherine Lebossé" userId="ed73c8c4-4b80-4d34-8775-49acab88a2c9" providerId="ADAL" clId="{BAB1EE61-03E2-471C-A97C-04D6608E0425}" dt="2022-07-26T13:32:09.277" v="953" actId="164"/>
          <ac:grpSpMkLst>
            <pc:docMk/>
            <pc:sldMk cId="876901529" sldId="314"/>
            <ac:grpSpMk id="6" creationId="{D4D1CEEE-F1B2-427A-8A9B-E0C72FCF262B}"/>
          </ac:grpSpMkLst>
        </pc:grpChg>
        <pc:grpChg chg="del">
          <ac:chgData name="Catherine Lebossé" userId="ed73c8c4-4b80-4d34-8775-49acab88a2c9" providerId="ADAL" clId="{BAB1EE61-03E2-471C-A97C-04D6608E0425}" dt="2022-07-26T13:25:36.860" v="872" actId="478"/>
          <ac:grpSpMkLst>
            <pc:docMk/>
            <pc:sldMk cId="876901529" sldId="314"/>
            <ac:grpSpMk id="17" creationId="{85B4222D-07A4-40CE-BDA7-D725116ECE1C}"/>
          </ac:grpSpMkLst>
        </pc:grpChg>
        <pc:picChg chg="add mod ord">
          <ac:chgData name="Catherine Lebossé" userId="ed73c8c4-4b80-4d34-8775-49acab88a2c9" providerId="ADAL" clId="{BAB1EE61-03E2-471C-A97C-04D6608E0425}" dt="2022-07-26T13:32:09.277" v="953" actId="164"/>
          <ac:picMkLst>
            <pc:docMk/>
            <pc:sldMk cId="876901529" sldId="314"/>
            <ac:picMk id="5" creationId="{17BA7A78-965B-4D91-8817-C875D90E528E}"/>
          </ac:picMkLst>
        </pc:picChg>
      </pc:sldChg>
      <pc:sldChg chg="modSp mod">
        <pc:chgData name="Catherine Lebossé" userId="ed73c8c4-4b80-4d34-8775-49acab88a2c9" providerId="ADAL" clId="{BAB1EE61-03E2-471C-A97C-04D6608E0425}" dt="2022-07-27T19:47:27.756" v="992" actId="20577"/>
        <pc:sldMkLst>
          <pc:docMk/>
          <pc:sldMk cId="4039716176" sldId="318"/>
        </pc:sldMkLst>
        <pc:spChg chg="mod">
          <ac:chgData name="Catherine Lebossé" userId="ed73c8c4-4b80-4d34-8775-49acab88a2c9" providerId="ADAL" clId="{BAB1EE61-03E2-471C-A97C-04D6608E0425}" dt="2022-07-27T19:47:27.756" v="992" actId="20577"/>
          <ac:spMkLst>
            <pc:docMk/>
            <pc:sldMk cId="4039716176" sldId="318"/>
            <ac:spMk id="2" creationId="{D2528F9F-D072-4828-A80C-E98D629D4BBB}"/>
          </ac:spMkLst>
        </pc:spChg>
      </pc:sldChg>
      <pc:sldChg chg="modSp mod">
        <pc:chgData name="Catherine Lebossé" userId="ed73c8c4-4b80-4d34-8775-49acab88a2c9" providerId="ADAL" clId="{BAB1EE61-03E2-471C-A97C-04D6608E0425}" dt="2022-07-19T19:54:59.792" v="868" actId="20577"/>
        <pc:sldMkLst>
          <pc:docMk/>
          <pc:sldMk cId="1168967508" sldId="322"/>
        </pc:sldMkLst>
        <pc:spChg chg="mod">
          <ac:chgData name="Catherine Lebossé" userId="ed73c8c4-4b80-4d34-8775-49acab88a2c9" providerId="ADAL" clId="{BAB1EE61-03E2-471C-A97C-04D6608E0425}" dt="2022-07-19T19:54:59.792" v="868" actId="20577"/>
          <ac:spMkLst>
            <pc:docMk/>
            <pc:sldMk cId="1168967508" sldId="322"/>
            <ac:spMk id="2" creationId="{D2528F9F-D072-4828-A80C-E98D629D4BBB}"/>
          </ac:spMkLst>
        </pc:spChg>
      </pc:sldChg>
      <pc:sldChg chg="addSp delSp modSp mod delCm">
        <pc:chgData name="Catherine Lebossé" userId="ed73c8c4-4b80-4d34-8775-49acab88a2c9" providerId="ADAL" clId="{BAB1EE61-03E2-471C-A97C-04D6608E0425}" dt="2022-07-19T19:16:43.572" v="864" actId="20577"/>
        <pc:sldMkLst>
          <pc:docMk/>
          <pc:sldMk cId="115439980" sldId="323"/>
        </pc:sldMkLst>
        <pc:spChg chg="mod">
          <ac:chgData name="Catherine Lebossé" userId="ed73c8c4-4b80-4d34-8775-49acab88a2c9" providerId="ADAL" clId="{BAB1EE61-03E2-471C-A97C-04D6608E0425}" dt="2022-07-19T18:05:43.742" v="198" actId="14100"/>
          <ac:spMkLst>
            <pc:docMk/>
            <pc:sldMk cId="115439980" sldId="323"/>
            <ac:spMk id="2" creationId="{D2528F9F-D072-4828-A80C-E98D629D4BBB}"/>
          </ac:spMkLst>
        </pc:spChg>
        <pc:spChg chg="mod topLvl">
          <ac:chgData name="Catherine Lebossé" userId="ed73c8c4-4b80-4d34-8775-49acab88a2c9" providerId="ADAL" clId="{BAB1EE61-03E2-471C-A97C-04D6608E0425}" dt="2022-07-19T19:16:43.572" v="864" actId="20577"/>
          <ac:spMkLst>
            <pc:docMk/>
            <pc:sldMk cId="115439980" sldId="323"/>
            <ac:spMk id="13" creationId="{2C96D11C-A5C6-4DC6-AFCE-BD3C00587BA6}"/>
          </ac:spMkLst>
        </pc:spChg>
        <pc:spChg chg="mod topLvl">
          <ac:chgData name="Catherine Lebossé" userId="ed73c8c4-4b80-4d34-8775-49acab88a2c9" providerId="ADAL" clId="{BAB1EE61-03E2-471C-A97C-04D6608E0425}" dt="2022-07-19T18:06:25.137" v="201" actId="164"/>
          <ac:spMkLst>
            <pc:docMk/>
            <pc:sldMk cId="115439980" sldId="323"/>
            <ac:spMk id="15" creationId="{A7834049-F75D-4333-97C4-242D4F9CA55E}"/>
          </ac:spMkLst>
        </pc:spChg>
        <pc:spChg chg="mod topLvl">
          <ac:chgData name="Catherine Lebossé" userId="ed73c8c4-4b80-4d34-8775-49acab88a2c9" providerId="ADAL" clId="{BAB1EE61-03E2-471C-A97C-04D6608E0425}" dt="2022-07-19T18:07:39.039" v="214" actId="948"/>
          <ac:spMkLst>
            <pc:docMk/>
            <pc:sldMk cId="115439980" sldId="323"/>
            <ac:spMk id="16" creationId="{2EB339EC-3295-408E-AEAE-9BBF87478BC4}"/>
          </ac:spMkLst>
        </pc:spChg>
        <pc:spChg chg="del mod topLvl">
          <ac:chgData name="Catherine Lebossé" userId="ed73c8c4-4b80-4d34-8775-49acab88a2c9" providerId="ADAL" clId="{BAB1EE61-03E2-471C-A97C-04D6608E0425}" dt="2022-07-19T18:02:26.461" v="130" actId="478"/>
          <ac:spMkLst>
            <pc:docMk/>
            <pc:sldMk cId="115439980" sldId="323"/>
            <ac:spMk id="19" creationId="{3B5A0C40-B8FE-4FAB-A211-2A1FD34D0569}"/>
          </ac:spMkLst>
        </pc:spChg>
        <pc:spChg chg="del mod topLvl">
          <ac:chgData name="Catherine Lebossé" userId="ed73c8c4-4b80-4d34-8775-49acab88a2c9" providerId="ADAL" clId="{BAB1EE61-03E2-471C-A97C-04D6608E0425}" dt="2022-07-19T18:02:28.302" v="131" actId="478"/>
          <ac:spMkLst>
            <pc:docMk/>
            <pc:sldMk cId="115439980" sldId="323"/>
            <ac:spMk id="21" creationId="{5CAA55BB-842C-40A4-A9B3-4D46AE31BD50}"/>
          </ac:spMkLst>
        </pc:spChg>
        <pc:spChg chg="mod topLvl">
          <ac:chgData name="Catherine Lebossé" userId="ed73c8c4-4b80-4d34-8775-49acab88a2c9" providerId="ADAL" clId="{BAB1EE61-03E2-471C-A97C-04D6608E0425}" dt="2022-07-19T18:05:55.616" v="199" actId="164"/>
          <ac:spMkLst>
            <pc:docMk/>
            <pc:sldMk cId="115439980" sldId="323"/>
            <ac:spMk id="22" creationId="{5A97F8BA-0164-472A-98B1-D7D5A5552743}"/>
          </ac:spMkLst>
        </pc:spChg>
        <pc:spChg chg="add mod ord topLvl">
          <ac:chgData name="Catherine Lebossé" userId="ed73c8c4-4b80-4d34-8775-49acab88a2c9" providerId="ADAL" clId="{BAB1EE61-03E2-471C-A97C-04D6608E0425}" dt="2022-07-19T18:37:36.422" v="825" actId="20577"/>
          <ac:spMkLst>
            <pc:docMk/>
            <pc:sldMk cId="115439980" sldId="323"/>
            <ac:spMk id="23" creationId="{40CFA1C5-A539-4164-9672-011AD8083E6E}"/>
          </ac:spMkLst>
        </pc:spChg>
        <pc:spChg chg="mod">
          <ac:chgData name="Catherine Lebossé" userId="ed73c8c4-4b80-4d34-8775-49acab88a2c9" providerId="ADAL" clId="{BAB1EE61-03E2-471C-A97C-04D6608E0425}" dt="2022-07-19T18:03:23.266" v="151" actId="21"/>
          <ac:spMkLst>
            <pc:docMk/>
            <pc:sldMk cId="115439980" sldId="323"/>
            <ac:spMk id="25" creationId="{15EF6F34-5A6D-4BB4-8D92-BCC209EA086B}"/>
          </ac:spMkLst>
        </pc:spChg>
        <pc:spChg chg="add mod ord topLvl">
          <ac:chgData name="Catherine Lebossé" userId="ed73c8c4-4b80-4d34-8775-49acab88a2c9" providerId="ADAL" clId="{BAB1EE61-03E2-471C-A97C-04D6608E0425}" dt="2022-07-19T18:05:55.616" v="199" actId="164"/>
          <ac:spMkLst>
            <pc:docMk/>
            <pc:sldMk cId="115439980" sldId="323"/>
            <ac:spMk id="29" creationId="{3D1219EA-756F-4098-95D0-D88EA1EEF15B}"/>
          </ac:spMkLst>
        </pc:spChg>
        <pc:spChg chg="add mod">
          <ac:chgData name="Catherine Lebossé" userId="ed73c8c4-4b80-4d34-8775-49acab88a2c9" providerId="ADAL" clId="{BAB1EE61-03E2-471C-A97C-04D6608E0425}" dt="2022-07-19T18:35:23.088" v="778" actId="6549"/>
          <ac:spMkLst>
            <pc:docMk/>
            <pc:sldMk cId="115439980" sldId="323"/>
            <ac:spMk id="30" creationId="{3A9B00C3-02C3-4D0E-B7C4-0C0AE09B3A15}"/>
          </ac:spMkLst>
        </pc:spChg>
        <pc:spChg chg="add mod">
          <ac:chgData name="Catherine Lebossé" userId="ed73c8c4-4b80-4d34-8775-49acab88a2c9" providerId="ADAL" clId="{BAB1EE61-03E2-471C-A97C-04D6608E0425}" dt="2022-07-19T18:06:11.613" v="200" actId="164"/>
          <ac:spMkLst>
            <pc:docMk/>
            <pc:sldMk cId="115439980" sldId="323"/>
            <ac:spMk id="31" creationId="{2006ADD9-5535-4ACB-810A-85051D8CB839}"/>
          </ac:spMkLst>
        </pc:spChg>
        <pc:spChg chg="add mod">
          <ac:chgData name="Catherine Lebossé" userId="ed73c8c4-4b80-4d34-8775-49acab88a2c9" providerId="ADAL" clId="{BAB1EE61-03E2-471C-A97C-04D6608E0425}" dt="2022-07-19T18:06:11.613" v="200" actId="164"/>
          <ac:spMkLst>
            <pc:docMk/>
            <pc:sldMk cId="115439980" sldId="323"/>
            <ac:spMk id="32" creationId="{EB6141C4-0F4B-4130-86A3-C0C01DCA5C22}"/>
          </ac:spMkLst>
        </pc:spChg>
        <pc:grpChg chg="add del mod">
          <ac:chgData name="Catherine Lebossé" userId="ed73c8c4-4b80-4d34-8775-49acab88a2c9" providerId="ADAL" clId="{BAB1EE61-03E2-471C-A97C-04D6608E0425}" dt="2022-07-19T18:01:20.293" v="123" actId="165"/>
          <ac:grpSpMkLst>
            <pc:docMk/>
            <pc:sldMk cId="115439980" sldId="323"/>
            <ac:grpSpMk id="3" creationId="{560AE36F-14AC-4DEC-AA1E-020184AD22B3}"/>
          </ac:grpSpMkLst>
        </pc:grpChg>
        <pc:grpChg chg="add mod">
          <ac:chgData name="Catherine Lebossé" userId="ed73c8c4-4b80-4d34-8775-49acab88a2c9" providerId="ADAL" clId="{BAB1EE61-03E2-471C-A97C-04D6608E0425}" dt="2022-07-19T18:08:02.519" v="216" actId="14100"/>
          <ac:grpSpMkLst>
            <pc:docMk/>
            <pc:sldMk cId="115439980" sldId="323"/>
            <ac:grpSpMk id="4" creationId="{F729C6EF-B2C6-47B9-9242-91405F46A5C8}"/>
          </ac:grpSpMkLst>
        </pc:grpChg>
        <pc:grpChg chg="add mod">
          <ac:chgData name="Catherine Lebossé" userId="ed73c8c4-4b80-4d34-8775-49acab88a2c9" providerId="ADAL" clId="{BAB1EE61-03E2-471C-A97C-04D6608E0425}" dt="2022-07-19T18:08:07.780" v="218" actId="14100"/>
          <ac:grpSpMkLst>
            <pc:docMk/>
            <pc:sldMk cId="115439980" sldId="323"/>
            <ac:grpSpMk id="5" creationId="{329B5EC9-2A28-4C1A-8C42-4AA232E0B133}"/>
          </ac:grpSpMkLst>
        </pc:grpChg>
        <pc:grpChg chg="del">
          <ac:chgData name="Catherine Lebossé" userId="ed73c8c4-4b80-4d34-8775-49acab88a2c9" providerId="ADAL" clId="{BAB1EE61-03E2-471C-A97C-04D6608E0425}" dt="2022-07-19T17:56:19.814" v="9" actId="478"/>
          <ac:grpSpMkLst>
            <pc:docMk/>
            <pc:sldMk cId="115439980" sldId="323"/>
            <ac:grpSpMk id="6" creationId="{CFC7DB2E-50A0-4D97-9166-8888F6072B27}"/>
          </ac:grpSpMkLst>
        </pc:grpChg>
        <pc:grpChg chg="add mod">
          <ac:chgData name="Catherine Lebossé" userId="ed73c8c4-4b80-4d34-8775-49acab88a2c9" providerId="ADAL" clId="{BAB1EE61-03E2-471C-A97C-04D6608E0425}" dt="2022-07-19T18:08:04.998" v="217" actId="14100"/>
          <ac:grpSpMkLst>
            <pc:docMk/>
            <pc:sldMk cId="115439980" sldId="323"/>
            <ac:grpSpMk id="11" creationId="{3B54A051-CCC1-4FB4-BD2C-91C3AF3C8F8D}"/>
          </ac:grpSpMkLst>
        </pc:grpChg>
        <pc:grpChg chg="del mod">
          <ac:chgData name="Catherine Lebossé" userId="ed73c8c4-4b80-4d34-8775-49acab88a2c9" providerId="ADAL" clId="{BAB1EE61-03E2-471C-A97C-04D6608E0425}" dt="2022-07-19T17:57:53.937" v="80" actId="165"/>
          <ac:grpSpMkLst>
            <pc:docMk/>
            <pc:sldMk cId="115439980" sldId="323"/>
            <ac:grpSpMk id="12" creationId="{ACA59E18-949D-4DC9-89E2-80080FF9110F}"/>
          </ac:grpSpMkLst>
        </pc:grpChg>
        <pc:grpChg chg="del mod topLvl">
          <ac:chgData name="Catherine Lebossé" userId="ed73c8c4-4b80-4d34-8775-49acab88a2c9" providerId="ADAL" clId="{BAB1EE61-03E2-471C-A97C-04D6608E0425}" dt="2022-07-19T17:58:11.554" v="81" actId="165"/>
          <ac:grpSpMkLst>
            <pc:docMk/>
            <pc:sldMk cId="115439980" sldId="323"/>
            <ac:grpSpMk id="14" creationId="{538364B4-32B4-450F-A098-545BE55A4420}"/>
          </ac:grpSpMkLst>
        </pc:grpChg>
        <pc:grpChg chg="del mod">
          <ac:chgData name="Catherine Lebossé" userId="ed73c8c4-4b80-4d34-8775-49acab88a2c9" providerId="ADAL" clId="{BAB1EE61-03E2-471C-A97C-04D6608E0425}" dt="2022-07-19T18:01:38.817" v="125" actId="165"/>
          <ac:grpSpMkLst>
            <pc:docMk/>
            <pc:sldMk cId="115439980" sldId="323"/>
            <ac:grpSpMk id="18" creationId="{823DB6B3-E66B-45AF-A4DE-D82ADB833981}"/>
          </ac:grpSpMkLst>
        </pc:grpChg>
        <pc:grpChg chg="del mod topLvl">
          <ac:chgData name="Catherine Lebossé" userId="ed73c8c4-4b80-4d34-8775-49acab88a2c9" providerId="ADAL" clId="{BAB1EE61-03E2-471C-A97C-04D6608E0425}" dt="2022-07-19T18:01:48.835" v="126" actId="165"/>
          <ac:grpSpMkLst>
            <pc:docMk/>
            <pc:sldMk cId="115439980" sldId="323"/>
            <ac:grpSpMk id="20" creationId="{2320E566-F7F6-4F47-BB06-427C5B7CC35B}"/>
          </ac:grpSpMkLst>
        </pc:grpChg>
        <pc:grpChg chg="del mod">
          <ac:chgData name="Catherine Lebossé" userId="ed73c8c4-4b80-4d34-8775-49acab88a2c9" providerId="ADAL" clId="{BAB1EE61-03E2-471C-A97C-04D6608E0425}" dt="2022-07-19T18:03:30.862" v="153" actId="478"/>
          <ac:grpSpMkLst>
            <pc:docMk/>
            <pc:sldMk cId="115439980" sldId="323"/>
            <ac:grpSpMk id="24" creationId="{0E86900B-578D-420E-846D-5B348AD12B1F}"/>
          </ac:grpSpMkLst>
        </pc:grpChg>
      </pc:sldChg>
      <pc:sldChg chg="modSp mod">
        <pc:chgData name="Catherine Lebossé" userId="ed73c8c4-4b80-4d34-8775-49acab88a2c9" providerId="ADAL" clId="{BAB1EE61-03E2-471C-A97C-04D6608E0425}" dt="2022-07-28T12:35:32.865" v="1006" actId="313"/>
        <pc:sldMkLst>
          <pc:docMk/>
          <pc:sldMk cId="2856369675" sldId="352"/>
        </pc:sldMkLst>
        <pc:spChg chg="mod">
          <ac:chgData name="Catherine Lebossé" userId="ed73c8c4-4b80-4d34-8775-49acab88a2c9" providerId="ADAL" clId="{BAB1EE61-03E2-471C-A97C-04D6608E0425}" dt="2022-07-28T12:35:32.865" v="1006" actId="313"/>
          <ac:spMkLst>
            <pc:docMk/>
            <pc:sldMk cId="2856369675" sldId="352"/>
            <ac:spMk id="2" creationId="{DB3AE953-61D5-447C-8C71-B2C607AD6191}"/>
          </ac:spMkLst>
        </pc:spChg>
      </pc:sldChg>
      <pc:sldChg chg="modSp mod">
        <pc:chgData name="Catherine Lebossé" userId="ed73c8c4-4b80-4d34-8775-49acab88a2c9" providerId="ADAL" clId="{BAB1EE61-03E2-471C-A97C-04D6608E0425}" dt="2022-07-27T19:47:27.625" v="991" actId="20577"/>
        <pc:sldMkLst>
          <pc:docMk/>
          <pc:sldMk cId="278391402" sldId="354"/>
        </pc:sldMkLst>
        <pc:spChg chg="mod">
          <ac:chgData name="Catherine Lebossé" userId="ed73c8c4-4b80-4d34-8775-49acab88a2c9" providerId="ADAL" clId="{BAB1EE61-03E2-471C-A97C-04D6608E0425}" dt="2022-07-27T19:47:27.625" v="991" actId="20577"/>
          <ac:spMkLst>
            <pc:docMk/>
            <pc:sldMk cId="278391402" sldId="354"/>
            <ac:spMk id="2" creationId="{3667BB07-606D-48A7-A379-531EC532BD08}"/>
          </ac:spMkLst>
        </pc:spChg>
      </pc:sldChg>
      <pc:sldChg chg="modSp mod">
        <pc:chgData name="Catherine Lebossé" userId="ed73c8c4-4b80-4d34-8775-49acab88a2c9" providerId="ADAL" clId="{BAB1EE61-03E2-471C-A97C-04D6608E0425}" dt="2022-07-28T12:35:34.292" v="1008" actId="313"/>
        <pc:sldMkLst>
          <pc:docMk/>
          <pc:sldMk cId="2746620096" sldId="355"/>
        </pc:sldMkLst>
        <pc:spChg chg="mod">
          <ac:chgData name="Catherine Lebossé" userId="ed73c8c4-4b80-4d34-8775-49acab88a2c9" providerId="ADAL" clId="{BAB1EE61-03E2-471C-A97C-04D6608E0425}" dt="2022-07-27T19:47:28.792" v="1001" actId="20577"/>
          <ac:spMkLst>
            <pc:docMk/>
            <pc:sldMk cId="2746620096" sldId="355"/>
            <ac:spMk id="6" creationId="{3609B852-1951-4E09-9176-D684BF039241}"/>
          </ac:spMkLst>
        </pc:spChg>
        <pc:spChg chg="mod">
          <ac:chgData name="Catherine Lebossé" userId="ed73c8c4-4b80-4d34-8775-49acab88a2c9" providerId="ADAL" clId="{BAB1EE61-03E2-471C-A97C-04D6608E0425}" dt="2022-07-28T12:35:34.292" v="1008" actId="313"/>
          <ac:spMkLst>
            <pc:docMk/>
            <pc:sldMk cId="2746620096" sldId="355"/>
            <ac:spMk id="20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1.5%20Am&#233;nager%20le%20bureau%20de%20vote"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slide" Target="../slides/slide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grpSp>
        <p:nvGrpSpPr>
          <p:cNvPr id="13" name="Groupe 12">
            <a:extLst>
              <a:ext uri="{FF2B5EF4-FFF2-40B4-BE49-F238E27FC236}">
                <a16:creationId xmlns:a16="http://schemas.microsoft.com/office/drawing/2014/main" id="{1115D162-D7C3-4022-8109-6129489966C3}"/>
              </a:ext>
            </a:extLst>
          </p:cNvPr>
          <p:cNvGrpSpPr/>
          <p:nvPr userDrawn="1"/>
        </p:nvGrpSpPr>
        <p:grpSpPr>
          <a:xfrm>
            <a:off x="1928836" y="1075571"/>
            <a:ext cx="3155504" cy="434523"/>
            <a:chOff x="1955212" y="1075571"/>
            <a:chExt cx="3155504" cy="434523"/>
          </a:xfrm>
        </p:grpSpPr>
        <p:grpSp>
          <p:nvGrpSpPr>
            <p:cNvPr id="17" name="Groupe 16">
              <a:extLst>
                <a:ext uri="{FF2B5EF4-FFF2-40B4-BE49-F238E27FC236}">
                  <a16:creationId xmlns:a16="http://schemas.microsoft.com/office/drawing/2014/main" id="{6470ECDF-B98F-467A-BA7E-8E5531B6852D}"/>
                </a:ext>
              </a:extLst>
            </p:cNvPr>
            <p:cNvGrpSpPr/>
            <p:nvPr/>
          </p:nvGrpSpPr>
          <p:grpSpPr>
            <a:xfrm>
              <a:off x="1955212" y="1075571"/>
              <a:ext cx="377846" cy="434523"/>
              <a:chOff x="3068182" y="4329027"/>
              <a:chExt cx="377846" cy="434523"/>
            </a:xfrm>
          </p:grpSpPr>
          <p:sp>
            <p:nvSpPr>
              <p:cNvPr id="20" name="Forme libre : forme 19">
                <a:extLst>
                  <a:ext uri="{FF2B5EF4-FFF2-40B4-BE49-F238E27FC236}">
                    <a16:creationId xmlns:a16="http://schemas.microsoft.com/office/drawing/2014/main" id="{35917AA6-9B84-4E48-98F9-BEF96E699830}"/>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1" name="ZoneTexte 20">
                <a:extLst>
                  <a:ext uri="{FF2B5EF4-FFF2-40B4-BE49-F238E27FC236}">
                    <a16:creationId xmlns:a16="http://schemas.microsoft.com/office/drawing/2014/main" id="{1E834A5A-FCFC-45D4-85B5-15620883A561}"/>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19" name="Google Shape;119;p16">
              <a:extLst>
                <a:ext uri="{FF2B5EF4-FFF2-40B4-BE49-F238E27FC236}">
                  <a16:creationId xmlns:a16="http://schemas.microsoft.com/office/drawing/2014/main" id="{D58D4ED3-DE69-4070-8275-A8E1F5E3853C}"/>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2" name="ZoneTexte 21">
            <a:extLst>
              <a:ext uri="{FF2B5EF4-FFF2-40B4-BE49-F238E27FC236}">
                <a16:creationId xmlns:a16="http://schemas.microsoft.com/office/drawing/2014/main" id="{6F9B2632-DEC0-4897-9E1E-6CD4C198AA9A}"/>
              </a:ext>
            </a:extLst>
          </p:cNvPr>
          <p:cNvSpPr txBox="1"/>
          <p:nvPr userDrawn="1"/>
        </p:nvSpPr>
        <p:spPr>
          <a:xfrm>
            <a:off x="6150635" y="291570"/>
            <a:ext cx="2352840" cy="338554"/>
          </a:xfrm>
          <a:prstGeom prst="rect">
            <a:avLst/>
          </a:prstGeom>
          <a:noFill/>
        </p:spPr>
        <p:txBody>
          <a:bodyPr wrap="square" rtlCol="0">
            <a:spAutoFit/>
          </a:bodyPr>
          <a:lstStyle/>
          <a:p>
            <a:pPr algn="ctr"/>
            <a:r>
              <a:rPr lang="fr-CA" sz="1600" dirty="0">
                <a:solidFill>
                  <a:schemeClr val="bg1"/>
                </a:solidFill>
              </a:rPr>
              <a:t>Module 4 – Leçon 4.1.5</a:t>
            </a:r>
          </a:p>
        </p:txBody>
      </p:sp>
      <p:sp>
        <p:nvSpPr>
          <p:cNvPr id="2" name="ZoneTexte 1">
            <a:extLst>
              <a:ext uri="{FF2B5EF4-FFF2-40B4-BE49-F238E27FC236}">
                <a16:creationId xmlns:a16="http://schemas.microsoft.com/office/drawing/2014/main" id="{C33D75DB-CA69-4861-A644-E435057B31D2}"/>
              </a:ext>
            </a:extLst>
          </p:cNvPr>
          <p:cNvSpPr txBox="1"/>
          <p:nvPr userDrawn="1"/>
        </p:nvSpPr>
        <p:spPr>
          <a:xfrm>
            <a:off x="360065" y="5576907"/>
            <a:ext cx="825867" cy="230832"/>
          </a:xfrm>
          <a:prstGeom prst="rect">
            <a:avLst/>
          </a:prstGeom>
          <a:noFill/>
        </p:spPr>
        <p:txBody>
          <a:bodyPr wrap="none" rtlCol="0">
            <a:spAutoFit/>
          </a:bodyPr>
          <a:lstStyle/>
          <a:p>
            <a:pPr algn="ctr"/>
            <a:r>
              <a:rPr lang="fr-CA" sz="900" b="1" dirty="0">
                <a:hlinkClick r:id="rId3"/>
              </a:rPr>
              <a:t>Par courriel</a:t>
            </a:r>
            <a:endParaRPr lang="fr-CA" sz="900" b="1" dirty="0"/>
          </a:p>
        </p:txBody>
      </p:sp>
    </p:spTree>
    <p:extLst>
      <p:ext uri="{BB962C8B-B14F-4D97-AF65-F5344CB8AC3E}">
        <p14:creationId xmlns:p14="http://schemas.microsoft.com/office/powerpoint/2010/main" val="320982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155504" cy="434523"/>
            <a:chOff x="1955212" y="1075571"/>
            <a:chExt cx="3155504"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5C42AE5B-E5A4-4CE5-AF0F-A9786A78BB48}"/>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2297869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4"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3155504" cy="434523"/>
            <a:chOff x="1955212" y="1075571"/>
            <a:chExt cx="3155504"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B1F2ED71-3D5C-4B81-B02F-C0B4EE344A15}"/>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4 – Leçon 4.1</a:t>
            </a:r>
          </a:p>
        </p:txBody>
      </p:sp>
    </p:spTree>
    <p:extLst>
      <p:ext uri="{BB962C8B-B14F-4D97-AF65-F5344CB8AC3E}">
        <p14:creationId xmlns:p14="http://schemas.microsoft.com/office/powerpoint/2010/main" val="3301136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62" r:id="rId2"/>
    <p:sldLayoutId id="2147483660" r:id="rId3"/>
    <p:sldLayoutId id="2147483661" r:id="rId4"/>
    <p:sldLayoutId id="2147483664" r:id="rId5"/>
    <p:sldLayoutId id="2147483652" r:id="rId6"/>
    <p:sldLayoutId id="2147483653" r:id="rId7"/>
    <p:sldLayoutId id="2147483654" r:id="rId8"/>
    <p:sldLayoutId id="2147483655" r:id="rId9"/>
    <p:sldLayoutId id="2147483656" r:id="rId10"/>
    <p:sldLayoutId id="2147483657" r:id="rId11"/>
    <p:sldLayoutId id="2147483658"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11.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hyperlink" Target="http://voxpopuli.quebec/doc/AideMemoireRolesPersonnelElectoral_Vox_populi.docx" TargetMode="External"/><Relationship Id="rId5" Type="http://schemas.openxmlformats.org/officeDocument/2006/relationships/image" Target="../media/image5.png"/><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voxpopuli.quebec/formations/module4_organiser.php" TargetMode="External"/><Relationship Id="rId3" Type="http://schemas.openxmlformats.org/officeDocument/2006/relationships/tags" Target="../tags/tag41.xml"/><Relationship Id="rId7" Type="http://schemas.openxmlformats.org/officeDocument/2006/relationships/notesSlide" Target="../notesSlides/notesSlide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slideLayout" Target="../slideLayouts/slideLayout2.xml"/><Relationship Id="rId5" Type="http://schemas.openxmlformats.org/officeDocument/2006/relationships/tags" Target="../tags/tag43.xml"/><Relationship Id="rId4" Type="http://schemas.openxmlformats.org/officeDocument/2006/relationships/tags" Target="../tags/tag4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xml"/><Relationship Id="rId7" Type="http://schemas.openxmlformats.org/officeDocument/2006/relationships/tags" Target="../tags/tag1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Layout" Target="../slideLayouts/slideLayout2.xml"/><Relationship Id="rId4" Type="http://schemas.openxmlformats.org/officeDocument/2006/relationships/tags" Target="../tags/tag1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slideLayout" Target="../slideLayouts/slideLayout2.xml"/><Relationship Id="rId4" Type="http://schemas.openxmlformats.org/officeDocument/2006/relationships/tags" Target="../tags/tag2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8.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4.png"/><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Layout" Target="../slideLayouts/slideLayout2.xml"/><Relationship Id="rId5" Type="http://schemas.openxmlformats.org/officeDocument/2006/relationships/tags" Target="../tags/tag29.xml"/><Relationship Id="rId4" Type="http://schemas.openxmlformats.org/officeDocument/2006/relationships/tags" Target="../tags/tag2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p:txBody>
          <a:bodyPr/>
          <a:lstStyle/>
          <a:p>
            <a:r>
              <a:rPr lang="en-CA" dirty="0"/>
              <a:t>Module 4</a:t>
            </a:r>
            <a:br>
              <a:rPr lang="en-CA" dirty="0"/>
            </a:br>
            <a:r>
              <a:rPr lang="en-CA" dirty="0"/>
              <a:t>Organiser les </a:t>
            </a:r>
            <a:r>
              <a:rPr lang="en-CA" dirty="0" err="1"/>
              <a:t>élections</a:t>
            </a:r>
            <a:br>
              <a:rPr lang="en-CA" dirty="0"/>
            </a:br>
            <a:r>
              <a:rPr lang="en-CA" dirty="0"/>
              <a:t>dans </a:t>
            </a:r>
            <a:r>
              <a:rPr lang="en-CA" dirty="0" err="1"/>
              <a:t>l’école</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a:xfrm>
            <a:off x="2131664" y="4174489"/>
            <a:ext cx="6684559" cy="880763"/>
          </a:xfrm>
        </p:spPr>
        <p:txBody>
          <a:bodyPr/>
          <a:lstStyle/>
          <a:p>
            <a:r>
              <a:rPr lang="en-CA" dirty="0" err="1"/>
              <a:t>Leçon</a:t>
            </a:r>
            <a:r>
              <a:rPr lang="en-CA" dirty="0"/>
              <a:t> 4.1.5</a:t>
            </a:r>
            <a:br>
              <a:rPr lang="en-CA" dirty="0"/>
            </a:br>
            <a:r>
              <a:rPr lang="en-CA" dirty="0" err="1"/>
              <a:t>Aménager</a:t>
            </a:r>
            <a:r>
              <a:rPr lang="en-CA" dirty="0"/>
              <a:t> le bureau de vote</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a:xfrm>
            <a:off x="1819005" y="6549043"/>
            <a:ext cx="1122015" cy="221582"/>
          </a:xfrm>
        </p:spPr>
        <p:txBody>
          <a:bodyPr/>
          <a:lstStyle/>
          <a:p>
            <a:r>
              <a:rPr lang="fr-CA" dirty="0"/>
              <a:t>MAJ CL 27-07-2022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Aménager le bureau de vote</a:t>
            </a:r>
            <a:br>
              <a:rPr lang="fr-CA" b="1" dirty="0">
                <a:solidFill>
                  <a:srgbClr val="00A8B0"/>
                </a:solidFill>
              </a:rPr>
            </a:br>
            <a:r>
              <a:rPr lang="fr-CA" dirty="0"/>
              <a:t>N’oubliez pas de former le personnel électoral afin qu’il puisse jouer son rôle le jour des élections. L’équipe de Vox populi vous suggère de faire un atelier avec l’ensemble des personnes recrutées pour bien les préparer. Voici quelques sujets qui pourraient être abordés lors de cette rencontre :</a:t>
            </a:r>
            <a:br>
              <a:rPr lang="fr-CA" dirty="0"/>
            </a:br>
            <a:br>
              <a:rPr lang="fr-CA" dirty="0"/>
            </a:br>
            <a:br>
              <a:rPr lang="fr-CA" dirty="0"/>
            </a:br>
            <a:br>
              <a:rPr lang="fr-CA" dirty="0"/>
            </a:br>
            <a:endParaRPr lang="fr-CA" dirty="0"/>
          </a:p>
        </p:txBody>
      </p:sp>
      <p:sp>
        <p:nvSpPr>
          <p:cNvPr id="5" name="Titre 1">
            <a:extLst>
              <a:ext uri="{FF2B5EF4-FFF2-40B4-BE49-F238E27FC236}">
                <a16:creationId xmlns:a16="http://schemas.microsoft.com/office/drawing/2014/main" id="{8C2BF23E-1685-46FA-8804-842769DB34A1}"/>
              </a:ext>
            </a:extLst>
          </p:cNvPr>
          <p:cNvSpPr txBox="1">
            <a:spLocks/>
          </p:cNvSpPr>
          <p:nvPr>
            <p:custDataLst>
              <p:tags r:id="rId2"/>
            </p:custDataLst>
          </p:nvPr>
        </p:nvSpPr>
        <p:spPr>
          <a:xfrm>
            <a:off x="3408900" y="4214554"/>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Le rôle de chacun;</a:t>
            </a:r>
          </a:p>
          <a:p>
            <a:pPr marL="540000" indent="-285750">
              <a:lnSpc>
                <a:spcPct val="100000"/>
              </a:lnSpc>
              <a:spcAft>
                <a:spcPts val="1200"/>
              </a:spcAft>
              <a:buFont typeface="Arial" panose="020B0604020202020204" pitchFamily="34" charset="0"/>
              <a:buChar char="•"/>
            </a:pPr>
            <a:r>
              <a:rPr lang="fr-CA" sz="1600" dirty="0"/>
              <a:t>L’horaire et le déroulement des élections;</a:t>
            </a:r>
          </a:p>
          <a:p>
            <a:pPr marL="540000" indent="-285750">
              <a:lnSpc>
                <a:spcPct val="100000"/>
              </a:lnSpc>
              <a:spcAft>
                <a:spcPts val="1200"/>
              </a:spcAft>
              <a:buFont typeface="Arial" panose="020B0604020202020204" pitchFamily="34" charset="0"/>
              <a:buChar char="•"/>
            </a:pPr>
            <a:r>
              <a:rPr lang="fr-CA" sz="1600" dirty="0"/>
              <a:t>La validité du bulletin de vote;</a:t>
            </a:r>
          </a:p>
          <a:p>
            <a:pPr marL="540000" indent="-285750">
              <a:lnSpc>
                <a:spcPct val="100000"/>
              </a:lnSpc>
              <a:spcAft>
                <a:spcPts val="1200"/>
              </a:spcAft>
              <a:buFont typeface="Arial" panose="020B0604020202020204" pitchFamily="34" charset="0"/>
              <a:buChar char="•"/>
            </a:pPr>
            <a:r>
              <a:rPr lang="fr-CA" sz="1600" dirty="0"/>
              <a:t>Les règles à respecter.</a:t>
            </a:r>
          </a:p>
        </p:txBody>
      </p:sp>
    </p:spTree>
    <p:extLst>
      <p:ext uri="{BB962C8B-B14F-4D97-AF65-F5344CB8AC3E}">
        <p14:creationId xmlns:p14="http://schemas.microsoft.com/office/powerpoint/2010/main" val="4039716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a:xfrm>
            <a:off x="1932525" y="1830411"/>
            <a:ext cx="6570949" cy="486450"/>
          </a:xfrm>
        </p:spPr>
        <p:txBody>
          <a:bodyPr/>
          <a:lstStyle/>
          <a:p>
            <a:r>
              <a:rPr lang="fr-CA" b="1" dirty="0">
                <a:solidFill>
                  <a:srgbClr val="00A8B0"/>
                </a:solidFill>
              </a:rPr>
              <a:t>Aménager le bureau de vote</a:t>
            </a:r>
            <a:endParaRPr lang="fr-CA" b="1" dirty="0"/>
          </a:p>
        </p:txBody>
      </p:sp>
      <p:pic>
        <p:nvPicPr>
          <p:cNvPr id="4" name="Image 3">
            <a:extLst>
              <a:ext uri="{FF2B5EF4-FFF2-40B4-BE49-F238E27FC236}">
                <a16:creationId xmlns:a16="http://schemas.microsoft.com/office/drawing/2014/main" id="{825C68CE-01E9-4A9E-B0A4-3C1C7F06DA27}"/>
              </a:ext>
            </a:extLst>
          </p:cNvPr>
          <p:cNvPicPr>
            <a:picLocks noChangeAspect="1"/>
          </p:cNvPicPr>
          <p:nvPr>
            <p:custDataLst>
              <p:tags r:id="rId2"/>
            </p:custDataLst>
          </p:nvPr>
        </p:nvPicPr>
        <p:blipFill>
          <a:blip r:embed="rId5"/>
          <a:stretch>
            <a:fillRect/>
          </a:stretch>
        </p:blipFill>
        <p:spPr>
          <a:xfrm>
            <a:off x="1924494" y="2316859"/>
            <a:ext cx="1203018" cy="1121609"/>
          </a:xfrm>
          <a:prstGeom prst="rect">
            <a:avLst/>
          </a:prstGeom>
        </p:spPr>
      </p:pic>
      <p:sp>
        <p:nvSpPr>
          <p:cNvPr id="5" name="Titre 1">
            <a:extLst>
              <a:ext uri="{FF2B5EF4-FFF2-40B4-BE49-F238E27FC236}">
                <a16:creationId xmlns:a16="http://schemas.microsoft.com/office/drawing/2014/main" id="{AEC901CD-1C76-4C51-9403-7DA16F95E347}"/>
              </a:ext>
            </a:extLst>
          </p:cNvPr>
          <p:cNvSpPr txBox="1">
            <a:spLocks/>
          </p:cNvSpPr>
          <p:nvPr>
            <p:custDataLst>
              <p:tags r:id="rId3"/>
            </p:custDataLst>
          </p:nvPr>
        </p:nvSpPr>
        <p:spPr>
          <a:xfrm>
            <a:off x="3233222" y="2316859"/>
            <a:ext cx="5375962"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L’équipe de Vox populi vous propose un </a:t>
            </a:r>
            <a:r>
              <a:rPr lang="fr-CA" dirty="0">
                <a:solidFill>
                  <a:schemeClr val="tx1"/>
                </a:solidFill>
                <a:hlinkClick r:id="rId6"/>
              </a:rPr>
              <a:t>Aide-mémoire des rôles du personnel électora</a:t>
            </a:r>
            <a:r>
              <a:rPr lang="fr-CA" dirty="0">
                <a:solidFill>
                  <a:schemeClr val="tx1"/>
                </a:solidFill>
              </a:rPr>
              <a:t>l</a:t>
            </a:r>
            <a:r>
              <a:rPr lang="fr-CA" dirty="0"/>
              <a:t>. Téléchargez cet aide-mémoire et adaptez-le selon vos besoins.</a:t>
            </a:r>
            <a:endParaRPr lang="fr-CA" b="1" dirty="0"/>
          </a:p>
        </p:txBody>
      </p:sp>
    </p:spTree>
    <p:extLst>
      <p:ext uri="{BB962C8B-B14F-4D97-AF65-F5344CB8AC3E}">
        <p14:creationId xmlns:p14="http://schemas.microsoft.com/office/powerpoint/2010/main" val="418728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2F970-3F5A-4FD2-BDC5-D24D310CFC3B}"/>
              </a:ext>
            </a:extLst>
          </p:cNvPr>
          <p:cNvSpPr>
            <a:spLocks noGrp="1"/>
          </p:cNvSpPr>
          <p:nvPr>
            <p:ph type="title"/>
            <p:custDataLst>
              <p:tags r:id="rId1"/>
            </p:custDataLst>
          </p:nvPr>
        </p:nvSpPr>
        <p:spPr/>
        <p:txBody>
          <a:bodyPr/>
          <a:lstStyle/>
          <a:p>
            <a:pPr hangingPunct="0"/>
            <a:r>
              <a:rPr lang="fr-CA" b="1" dirty="0">
                <a:solidFill>
                  <a:srgbClr val="00A8B0"/>
                </a:solidFill>
              </a:rPr>
              <a:t>Aménager le bureau de vote</a:t>
            </a:r>
            <a:br>
              <a:rPr lang="fr-CA" b="1" dirty="0"/>
            </a:br>
            <a:r>
              <a:rPr lang="fr-CA" dirty="0"/>
              <a:t>Certaines écoles ont mis en place une pratique intéressante pour aider le personnel électoral à jouer son rôle :</a:t>
            </a:r>
            <a:br>
              <a:rPr lang="fr-CA" dirty="0"/>
            </a:br>
            <a:endParaRPr lang="fr-CA" b="1" dirty="0"/>
          </a:p>
        </p:txBody>
      </p:sp>
      <p:sp>
        <p:nvSpPr>
          <p:cNvPr id="5" name="ZoneTexte 4">
            <a:extLst>
              <a:ext uri="{FF2B5EF4-FFF2-40B4-BE49-F238E27FC236}">
                <a16:creationId xmlns:a16="http://schemas.microsoft.com/office/drawing/2014/main" id="{82EE8ABA-2E44-4909-8CB7-BF11E47BE79A}"/>
              </a:ext>
            </a:extLst>
          </p:cNvPr>
          <p:cNvSpPr txBox="1"/>
          <p:nvPr>
            <p:custDataLst>
              <p:tags r:id="rId2"/>
            </p:custDataLst>
          </p:nvPr>
        </p:nvSpPr>
        <p:spPr>
          <a:xfrm>
            <a:off x="5564848" y="1522633"/>
            <a:ext cx="2938625" cy="307777"/>
          </a:xfrm>
          <a:prstGeom prst="rect">
            <a:avLst/>
          </a:prstGeom>
          <a:solidFill>
            <a:srgbClr val="00A8B0"/>
          </a:solidFill>
        </p:spPr>
        <p:txBody>
          <a:bodyPr wrap="none" rtlCol="0">
            <a:spAutoFit/>
          </a:bodyPr>
          <a:lstStyle/>
          <a:p>
            <a:r>
              <a:rPr lang="fr-CA" b="1" dirty="0">
                <a:solidFill>
                  <a:schemeClr val="bg1"/>
                </a:solidFill>
              </a:rPr>
              <a:t>TRUCS ET ASTUCES DU MILIEU</a:t>
            </a:r>
          </a:p>
        </p:txBody>
      </p:sp>
      <p:sp>
        <p:nvSpPr>
          <p:cNvPr id="4" name="Titre 1">
            <a:extLst>
              <a:ext uri="{FF2B5EF4-FFF2-40B4-BE49-F238E27FC236}">
                <a16:creationId xmlns:a16="http://schemas.microsoft.com/office/drawing/2014/main" id="{E5EF4C21-B74D-433A-8B49-75A3CB1E7EE9}"/>
              </a:ext>
            </a:extLst>
          </p:cNvPr>
          <p:cNvSpPr txBox="1">
            <a:spLocks/>
          </p:cNvSpPr>
          <p:nvPr>
            <p:custDataLst>
              <p:tags r:id="rId3"/>
            </p:custDataLst>
          </p:nvPr>
        </p:nvSpPr>
        <p:spPr>
          <a:xfrm>
            <a:off x="1932524" y="3253659"/>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Produire des fiches à l’intention du personnel électoral afin de leur rappeler leur rôle le jour du vote;</a:t>
            </a:r>
          </a:p>
          <a:p>
            <a:pPr marL="540000" indent="-285750">
              <a:lnSpc>
                <a:spcPct val="100000"/>
              </a:lnSpc>
              <a:spcAft>
                <a:spcPts val="1200"/>
              </a:spcAft>
              <a:buFont typeface="Arial" panose="020B0604020202020204" pitchFamily="34" charset="0"/>
              <a:buChar char="•"/>
            </a:pPr>
            <a:r>
              <a:rPr lang="fr-CA" sz="1600" dirty="0"/>
              <a:t>Former les élèves de 6</a:t>
            </a:r>
            <a:r>
              <a:rPr lang="fr-CA" sz="1600" baseline="30000" dirty="0"/>
              <a:t>e</a:t>
            </a:r>
            <a:r>
              <a:rPr lang="fr-CA" sz="1600" dirty="0"/>
              <a:t> année pour travailler lors des élections.</a:t>
            </a:r>
          </a:p>
        </p:txBody>
      </p:sp>
    </p:spTree>
    <p:extLst>
      <p:ext uri="{BB962C8B-B14F-4D97-AF65-F5344CB8AC3E}">
        <p14:creationId xmlns:p14="http://schemas.microsoft.com/office/powerpoint/2010/main" val="3569745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prstGeom prst="rect">
            <a:avLst/>
          </a:prstGeom>
          <a:noFill/>
          <a:ln>
            <a:noFill/>
          </a:ln>
        </p:spPr>
        <p:txBody>
          <a:bodyPr spcFirstLastPara="1" wrap="square" lIns="91425" tIns="45700" rIns="91425" bIns="45700" anchor="t" anchorCtr="0">
            <a:noAutofit/>
          </a:bodyPr>
          <a:lstStyle/>
          <a:p>
            <a:pPr marL="216000" lvl="0">
              <a:buSzPct val="100000"/>
            </a:pPr>
            <a:r>
              <a:rPr lang="fr-CA" sz="1600" dirty="0"/>
              <a:t>Vous avez terminé la leçon 4.1.5 </a:t>
            </a:r>
            <a:r>
              <a:rPr lang="fr-CA" dirty="0"/>
              <a:t>–</a:t>
            </a:r>
            <a:r>
              <a:rPr lang="fr-CA" sz="1600" dirty="0"/>
              <a:t> Aménager le bureau de vote.</a:t>
            </a:r>
            <a:br>
              <a:rPr lang="fr-CA" sz="1600" dirty="0"/>
            </a:br>
            <a:r>
              <a:rPr lang="fr-CA" dirty="0"/>
              <a:t>Consultez les autres leçons du </a:t>
            </a:r>
            <a:r>
              <a:rPr lang="fr-CA" dirty="0">
                <a:solidFill>
                  <a:schemeClr val="tx1"/>
                </a:solidFill>
                <a:hlinkClick r:id="rId8"/>
              </a:rPr>
              <a:t>Module 4 – Organiser les élections dans l’école </a:t>
            </a:r>
            <a:r>
              <a:rPr lang="fr-CA" dirty="0"/>
              <a:t>du site Web de Vox populi pour en apprendre davantage à ce sujet :</a:t>
            </a:r>
            <a:endParaRPr sz="1600" dirty="0"/>
          </a:p>
        </p:txBody>
      </p:sp>
      <p:sp>
        <p:nvSpPr>
          <p:cNvPr id="17" name="Rectangle 16"/>
          <p:cNvSpPr/>
          <p:nvPr>
            <p:custDataLst>
              <p:tags r:id="rId2"/>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Rectangle 26"/>
          <p:cNvSpPr/>
          <p:nvPr>
            <p:custDataLst>
              <p:tags r:id="rId3"/>
            </p:custDataLst>
          </p:nvPr>
        </p:nvSpPr>
        <p:spPr>
          <a:xfrm>
            <a:off x="1926689" y="2014806"/>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Titre 1">
            <a:extLst>
              <a:ext uri="{FF2B5EF4-FFF2-40B4-BE49-F238E27FC236}">
                <a16:creationId xmlns:a16="http://schemas.microsoft.com/office/drawing/2014/main" id="{3609B852-1951-4E09-9176-D684BF039241}"/>
              </a:ext>
            </a:extLst>
          </p:cNvPr>
          <p:cNvSpPr txBox="1">
            <a:spLocks/>
          </p:cNvSpPr>
          <p:nvPr>
            <p:custDataLst>
              <p:tags r:id="rId4"/>
            </p:custDataLst>
          </p:nvPr>
        </p:nvSpPr>
        <p:spPr>
          <a:xfrm>
            <a:off x="1926689" y="3781117"/>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solidFill>
                  <a:schemeClr val="bg1">
                    <a:lumMod val="65000"/>
                  </a:schemeClr>
                </a:solidFill>
              </a:rPr>
              <a:t>4.1.1 – Établir le calendrier électoral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4.1.2 – Définir les règlements électoraux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4.1.3 – Encadrer la mise en candidature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4.1.4 – Déterminer le scénario du vote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4.1.5 – Aménager le bureau de vote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t>4.1.6 – Rassembler le matériel électoral </a:t>
            </a:r>
            <a:r>
              <a:rPr lang="fr-CA" sz="1000" dirty="0"/>
              <a:t>(durée ± 3 min)</a:t>
            </a:r>
            <a:r>
              <a:rPr lang="fr-CA" sz="1600" dirty="0"/>
              <a:t>;</a:t>
            </a:r>
          </a:p>
          <a:p>
            <a:pPr marL="614250">
              <a:lnSpc>
                <a:spcPct val="100000"/>
              </a:lnSpc>
              <a:spcAft>
                <a:spcPts val="1200"/>
              </a:spcAft>
            </a:pPr>
            <a:r>
              <a:rPr lang="fr-CA" sz="1600" dirty="0"/>
              <a:t>4.1.7 – Informer l’école des élections à venir </a:t>
            </a:r>
            <a:r>
              <a:rPr lang="fr-CA" sz="1000" dirty="0"/>
              <a:t>(durée ± 3 min)</a:t>
            </a:r>
            <a:r>
              <a:rPr lang="fr-CA" sz="1600" dirty="0"/>
              <a:t>.</a:t>
            </a:r>
          </a:p>
          <a:p>
            <a:pPr marL="614250">
              <a:lnSpc>
                <a:spcPct val="100000"/>
              </a:lnSpc>
              <a:spcAft>
                <a:spcPts val="1200"/>
              </a:spcAft>
            </a:pPr>
            <a:endParaRPr lang="fr-CA" sz="1600" dirty="0"/>
          </a:p>
          <a:p>
            <a:pPr marL="614250">
              <a:lnSpc>
                <a:spcPct val="100000"/>
              </a:lnSpc>
              <a:spcAft>
                <a:spcPts val="1200"/>
              </a:spcAft>
            </a:pPr>
            <a:endParaRPr lang="fr-CA" sz="1600" dirty="0"/>
          </a:p>
        </p:txBody>
      </p:sp>
      <p:sp>
        <p:nvSpPr>
          <p:cNvPr id="7" name="Rectangle 6">
            <a:extLst>
              <a:ext uri="{FF2B5EF4-FFF2-40B4-BE49-F238E27FC236}">
                <a16:creationId xmlns:a16="http://schemas.microsoft.com/office/drawing/2014/main" id="{B9229075-9AC5-43A0-8D5D-83D0E07B1F83}"/>
              </a:ext>
            </a:extLst>
          </p:cNvPr>
          <p:cNvSpPr/>
          <p:nvPr>
            <p:custDataLst>
              <p:tags r:id="rId5"/>
            </p:custDataLst>
          </p:nvPr>
        </p:nvSpPr>
        <p:spPr>
          <a:xfrm>
            <a:off x="1926689" y="2394215"/>
            <a:ext cx="216000" cy="108000"/>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746620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AE953-61D5-447C-8C71-B2C607AD6191}"/>
              </a:ext>
            </a:extLst>
          </p:cNvPr>
          <p:cNvSpPr>
            <a:spLocks noGrp="1"/>
          </p:cNvSpPr>
          <p:nvPr>
            <p:ph type="title"/>
            <p:custDataLst>
              <p:tags r:id="rId1"/>
            </p:custDataLst>
          </p:nvPr>
        </p:nvSpPr>
        <p:spPr>
          <a:xfrm>
            <a:off x="1932525" y="1830410"/>
            <a:ext cx="6812641" cy="813037"/>
          </a:xfrm>
        </p:spPr>
        <p:txBody>
          <a:bodyPr/>
          <a:lstStyle/>
          <a:p>
            <a:r>
              <a:rPr lang="en-CA" dirty="0"/>
              <a:t>Dans </a:t>
            </a:r>
            <a:r>
              <a:rPr lang="en-CA" dirty="0" err="1"/>
              <a:t>cette</a:t>
            </a:r>
            <a:r>
              <a:rPr lang="en-CA" dirty="0"/>
              <a:t> </a:t>
            </a:r>
            <a:r>
              <a:rPr lang="en-CA" dirty="0" err="1"/>
              <a:t>leçon</a:t>
            </a:r>
            <a:r>
              <a:rPr lang="en-CA" dirty="0"/>
              <a:t>, il </a:t>
            </a:r>
            <a:r>
              <a:rPr lang="en-CA" dirty="0" err="1"/>
              <a:t>est</a:t>
            </a:r>
            <a:r>
              <a:rPr lang="en-CA" dirty="0"/>
              <a:t> question de </a:t>
            </a:r>
            <a:r>
              <a:rPr lang="en-CA" dirty="0" err="1"/>
              <a:t>l’étape</a:t>
            </a:r>
            <a:r>
              <a:rPr lang="en-CA" dirty="0"/>
              <a:t> 1 – </a:t>
            </a:r>
            <a:r>
              <a:rPr lang="en-CA" b="1" dirty="0" err="1"/>
              <a:t>Préparer</a:t>
            </a:r>
            <a:r>
              <a:rPr lang="en-CA" b="1" dirty="0"/>
              <a:t> les </a:t>
            </a:r>
            <a:r>
              <a:rPr lang="en-CA" b="1" dirty="0" err="1"/>
              <a:t>élections</a:t>
            </a:r>
            <a:r>
              <a:rPr lang="en-CA" dirty="0"/>
              <a:t>.</a:t>
            </a:r>
            <a:endParaRPr lang="fr-CA" dirty="0"/>
          </a:p>
        </p:txBody>
      </p:sp>
      <p:grpSp>
        <p:nvGrpSpPr>
          <p:cNvPr id="5" name="Groupe 4">
            <a:extLst>
              <a:ext uri="{FF2B5EF4-FFF2-40B4-BE49-F238E27FC236}">
                <a16:creationId xmlns:a16="http://schemas.microsoft.com/office/drawing/2014/main" id="{FAA5C544-ABAD-48A6-B68C-0CEB35BB6C5E}"/>
              </a:ext>
            </a:extLst>
          </p:cNvPr>
          <p:cNvGrpSpPr/>
          <p:nvPr>
            <p:custDataLst>
              <p:tags r:id="rId2"/>
            </p:custDataLst>
          </p:nvPr>
        </p:nvGrpSpPr>
        <p:grpSpPr>
          <a:xfrm>
            <a:off x="4344713" y="2921585"/>
            <a:ext cx="1545970" cy="1371891"/>
            <a:chOff x="4425591" y="4620647"/>
            <a:chExt cx="1545970" cy="1371891"/>
          </a:xfrm>
        </p:grpSpPr>
        <p:sp>
          <p:nvSpPr>
            <p:cNvPr id="6" name="Rectangle 5">
              <a:extLst>
                <a:ext uri="{FF2B5EF4-FFF2-40B4-BE49-F238E27FC236}">
                  <a16:creationId xmlns:a16="http://schemas.microsoft.com/office/drawing/2014/main" id="{C0D0E59D-36CD-4A6F-A693-AC25909233A5}"/>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7" name="Groupe 6">
              <a:extLst>
                <a:ext uri="{FF2B5EF4-FFF2-40B4-BE49-F238E27FC236}">
                  <a16:creationId xmlns:a16="http://schemas.microsoft.com/office/drawing/2014/main" id="{92598529-D401-4B1F-ABCE-D98297C82549}"/>
                </a:ext>
              </a:extLst>
            </p:cNvPr>
            <p:cNvGrpSpPr/>
            <p:nvPr/>
          </p:nvGrpSpPr>
          <p:grpSpPr>
            <a:xfrm>
              <a:off x="5528777" y="5483336"/>
              <a:ext cx="442784" cy="509202"/>
              <a:chOff x="3243801" y="5738284"/>
              <a:chExt cx="442784" cy="509202"/>
            </a:xfrm>
          </p:grpSpPr>
          <p:sp>
            <p:nvSpPr>
              <p:cNvPr id="9" name="Forme libre : forme 8">
                <a:extLst>
                  <a:ext uri="{FF2B5EF4-FFF2-40B4-BE49-F238E27FC236}">
                    <a16:creationId xmlns:a16="http://schemas.microsoft.com/office/drawing/2014/main" id="{F4DF6344-7C3C-452D-84AB-DC83ECED8C84}"/>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D8481539-1203-46D3-8184-842C59AAD834}"/>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chemeClr val="bg1">
                        <a:lumMod val="75000"/>
                      </a:schemeClr>
                    </a:solidFill>
                    <a:latin typeface="Arial" panose="020B0604020202020204" pitchFamily="34" charset="0"/>
                    <a:cs typeface="Arial" panose="020B0604020202020204" pitchFamily="34" charset="0"/>
                  </a:rPr>
                  <a:t>2</a:t>
                </a:r>
                <a:endParaRPr lang="fr-CA" sz="1800" b="1" dirty="0">
                  <a:solidFill>
                    <a:schemeClr val="bg1">
                      <a:lumMod val="75000"/>
                    </a:schemeClr>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E03EAA9E-7AC4-4FF6-B4A2-52E8F1962C46}"/>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bg1">
                      <a:lumMod val="50000"/>
                    </a:schemeClr>
                  </a:solidFill>
                </a:rPr>
                <a:t>Vivre</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err="1">
                  <a:solidFill>
                    <a:schemeClr val="bg1">
                      <a:lumMod val="50000"/>
                    </a:schemeClr>
                  </a:solidFill>
                </a:rPr>
                <a:t>élections</a:t>
              </a:r>
              <a:endParaRPr lang="fr-CA" sz="1600" dirty="0">
                <a:solidFill>
                  <a:schemeClr val="bg1">
                    <a:lumMod val="50000"/>
                  </a:schemeClr>
                </a:solidFill>
              </a:endParaRPr>
            </a:p>
          </p:txBody>
        </p:sp>
      </p:grpSp>
      <p:grpSp>
        <p:nvGrpSpPr>
          <p:cNvPr id="11" name="Groupe 10">
            <a:extLst>
              <a:ext uri="{FF2B5EF4-FFF2-40B4-BE49-F238E27FC236}">
                <a16:creationId xmlns:a16="http://schemas.microsoft.com/office/drawing/2014/main" id="{BF961428-C197-4822-A713-443AC02A463E}"/>
              </a:ext>
            </a:extLst>
          </p:cNvPr>
          <p:cNvGrpSpPr/>
          <p:nvPr>
            <p:custDataLst>
              <p:tags r:id="rId3"/>
            </p:custDataLst>
          </p:nvPr>
        </p:nvGrpSpPr>
        <p:grpSpPr>
          <a:xfrm>
            <a:off x="2115407" y="2921585"/>
            <a:ext cx="1545970" cy="1371891"/>
            <a:chOff x="4425591" y="4620647"/>
            <a:chExt cx="1545970" cy="1371891"/>
          </a:xfrm>
        </p:grpSpPr>
        <p:sp>
          <p:nvSpPr>
            <p:cNvPr id="12" name="Rectangle 11">
              <a:extLst>
                <a:ext uri="{FF2B5EF4-FFF2-40B4-BE49-F238E27FC236}">
                  <a16:creationId xmlns:a16="http://schemas.microsoft.com/office/drawing/2014/main" id="{0433D5E9-DDBF-4563-8324-79F8F4A435FF}"/>
                </a:ext>
              </a:extLst>
            </p:cNvPr>
            <p:cNvSpPr/>
            <p:nvPr/>
          </p:nvSpPr>
          <p:spPr>
            <a:xfrm>
              <a:off x="4517463" y="4620647"/>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AD11D139-8E54-4888-9ACE-F020139A473B}"/>
                </a:ext>
              </a:extLst>
            </p:cNvPr>
            <p:cNvGrpSpPr/>
            <p:nvPr/>
          </p:nvGrpSpPr>
          <p:grpSpPr>
            <a:xfrm>
              <a:off x="5528777" y="5483336"/>
              <a:ext cx="442784" cy="509202"/>
              <a:chOff x="3243801" y="5738284"/>
              <a:chExt cx="442784" cy="509202"/>
            </a:xfrm>
          </p:grpSpPr>
          <p:sp>
            <p:nvSpPr>
              <p:cNvPr id="15" name="Forme libre : forme 14">
                <a:extLst>
                  <a:ext uri="{FF2B5EF4-FFF2-40B4-BE49-F238E27FC236}">
                    <a16:creationId xmlns:a16="http://schemas.microsoft.com/office/drawing/2014/main" id="{E0F2560D-0233-4CAB-92F2-A71A49089093}"/>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3FA1B707-F069-4AEA-97E2-EE7BC57B5305}"/>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rgbClr val="00B6BD"/>
                    </a:solidFill>
                    <a:latin typeface="Arial" panose="020B0604020202020204" pitchFamily="34" charset="0"/>
                    <a:cs typeface="Arial" panose="020B0604020202020204" pitchFamily="34" charset="0"/>
                  </a:rPr>
                  <a:t>1</a:t>
                </a:r>
                <a:endParaRPr lang="fr-CA" sz="1800" b="1" dirty="0">
                  <a:solidFill>
                    <a:srgbClr val="00B6BD"/>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B774312D-BA68-4AF9-8107-C7DFD9BE421B}"/>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tx1"/>
                  </a:solidFill>
                </a:rPr>
                <a:t>Préparer</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grpSp>
      <p:grpSp>
        <p:nvGrpSpPr>
          <p:cNvPr id="17" name="Groupe 16">
            <a:extLst>
              <a:ext uri="{FF2B5EF4-FFF2-40B4-BE49-F238E27FC236}">
                <a16:creationId xmlns:a16="http://schemas.microsoft.com/office/drawing/2014/main" id="{BEB962F0-CD3C-4E58-92AA-79737C84B4CC}"/>
              </a:ext>
            </a:extLst>
          </p:cNvPr>
          <p:cNvGrpSpPr/>
          <p:nvPr>
            <p:custDataLst>
              <p:tags r:id="rId4"/>
            </p:custDataLst>
          </p:nvPr>
        </p:nvGrpSpPr>
        <p:grpSpPr>
          <a:xfrm>
            <a:off x="6534202" y="2921585"/>
            <a:ext cx="1545970" cy="1371891"/>
            <a:chOff x="4425591" y="4620647"/>
            <a:chExt cx="1545970" cy="1371891"/>
          </a:xfrm>
        </p:grpSpPr>
        <p:sp>
          <p:nvSpPr>
            <p:cNvPr id="18" name="Rectangle 17">
              <a:extLst>
                <a:ext uri="{FF2B5EF4-FFF2-40B4-BE49-F238E27FC236}">
                  <a16:creationId xmlns:a16="http://schemas.microsoft.com/office/drawing/2014/main" id="{8CEA84EB-DF02-4AC4-ACAF-69F907FA5B03}"/>
                </a:ext>
              </a:extLst>
            </p:cNvPr>
            <p:cNvSpPr/>
            <p:nvPr/>
          </p:nvSpPr>
          <p:spPr>
            <a:xfrm>
              <a:off x="4517463" y="4620647"/>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87CECAD-8DBF-4839-94CB-5DED488C7553}"/>
                </a:ext>
              </a:extLst>
            </p:cNvPr>
            <p:cNvGrpSpPr/>
            <p:nvPr/>
          </p:nvGrpSpPr>
          <p:grpSpPr>
            <a:xfrm>
              <a:off x="5528777" y="5483336"/>
              <a:ext cx="442784" cy="509202"/>
              <a:chOff x="3243801" y="5738284"/>
              <a:chExt cx="442784" cy="509202"/>
            </a:xfrm>
          </p:grpSpPr>
          <p:sp>
            <p:nvSpPr>
              <p:cNvPr id="21" name="Forme libre : forme 20">
                <a:extLst>
                  <a:ext uri="{FF2B5EF4-FFF2-40B4-BE49-F238E27FC236}">
                    <a16:creationId xmlns:a16="http://schemas.microsoft.com/office/drawing/2014/main" id="{5040D60C-9678-4D19-9030-4F49B3301D21}"/>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a:solidFill>
                  <a:schemeClr val="bg1">
                    <a:lumMod val="6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latin typeface="+mn-lt"/>
                  <a:ea typeface="+mn-ea"/>
                  <a:cs typeface="+mn-cs"/>
                </a:endParaRPr>
              </a:p>
            </p:txBody>
          </p:sp>
          <p:sp>
            <p:nvSpPr>
              <p:cNvPr id="22" name="ZoneTexte 21">
                <a:extLst>
                  <a:ext uri="{FF2B5EF4-FFF2-40B4-BE49-F238E27FC236}">
                    <a16:creationId xmlns:a16="http://schemas.microsoft.com/office/drawing/2014/main" id="{669D92F9-2654-4CB7-ADF3-5DD3738DC27C}"/>
                  </a:ext>
                </a:extLst>
              </p:cNvPr>
              <p:cNvSpPr txBox="1"/>
              <p:nvPr/>
            </p:nvSpPr>
            <p:spPr>
              <a:xfrm>
                <a:off x="3308740" y="5808219"/>
                <a:ext cx="312907" cy="369332"/>
              </a:xfrm>
              <a:prstGeom prst="rect">
                <a:avLst/>
              </a:prstGeom>
              <a:noFill/>
            </p:spPr>
            <p:txBody>
              <a:bodyPr wrap="none" rtlCol="0" anchor="ctr">
                <a:spAutoFit/>
              </a:bodyPr>
              <a:lstStyle>
                <a:defPPr marR="0" lvl="0" algn="l" rtl="0">
                  <a:lnSpc>
                    <a:spcPct val="100000"/>
                  </a:lnSpc>
                  <a:spcBef>
                    <a:spcPts val="0"/>
                  </a:spcBef>
                  <a:spcAft>
                    <a:spcPts val="0"/>
                  </a:spcAft>
                </a:defPPr>
                <a:lvl1pPr algn="ctr">
                  <a:defRPr sz="1800" b="1">
                    <a:solidFill>
                      <a:schemeClr val="bg1">
                        <a:lumMod val="75000"/>
                      </a:schemeClr>
                    </a:solidFill>
                    <a:latin typeface="Arial" panose="020B0604020202020204" pitchFamily="34" charset="0"/>
                    <a:ea typeface="Arial"/>
                    <a:cs typeface="Arial" panose="020B0604020202020204" pitchFamily="34" charset="0"/>
                  </a:defRPr>
                </a:lvl1pPr>
                <a:lvl2pPr>
                  <a:defRPr>
                    <a:solidFill>
                      <a:srgbClr val="000000"/>
                    </a:solidFill>
                    <a:latin typeface="Arial"/>
                    <a:ea typeface="Arial"/>
                    <a:cs typeface="Arial"/>
                  </a:defRPr>
                </a:lvl2pPr>
                <a:lvl3pPr>
                  <a:defRPr>
                    <a:solidFill>
                      <a:srgbClr val="000000"/>
                    </a:solidFill>
                    <a:latin typeface="Arial"/>
                    <a:ea typeface="Arial"/>
                    <a:cs typeface="Arial"/>
                  </a:defRPr>
                </a:lvl3pPr>
                <a:lvl4pPr>
                  <a:defRPr>
                    <a:solidFill>
                      <a:srgbClr val="000000"/>
                    </a:solidFill>
                    <a:latin typeface="Arial"/>
                    <a:ea typeface="Arial"/>
                    <a:cs typeface="Arial"/>
                  </a:defRPr>
                </a:lvl4pPr>
                <a:lvl5pPr>
                  <a:defRPr>
                    <a:solidFill>
                      <a:srgbClr val="000000"/>
                    </a:solidFill>
                    <a:latin typeface="Arial"/>
                    <a:ea typeface="Arial"/>
                    <a:cs typeface="Arial"/>
                  </a:defRPr>
                </a:lvl5pPr>
                <a:lvl6pPr>
                  <a:defRPr>
                    <a:solidFill>
                      <a:srgbClr val="000000"/>
                    </a:solidFill>
                    <a:latin typeface="Arial"/>
                    <a:ea typeface="Arial"/>
                    <a:cs typeface="Arial"/>
                  </a:defRPr>
                </a:lvl6pPr>
                <a:lvl7pPr>
                  <a:defRPr>
                    <a:solidFill>
                      <a:srgbClr val="000000"/>
                    </a:solidFill>
                    <a:latin typeface="Arial"/>
                    <a:ea typeface="Arial"/>
                    <a:cs typeface="Arial"/>
                  </a:defRPr>
                </a:lvl7pPr>
                <a:lvl8pPr>
                  <a:defRPr>
                    <a:solidFill>
                      <a:srgbClr val="000000"/>
                    </a:solidFill>
                    <a:latin typeface="Arial"/>
                    <a:ea typeface="Arial"/>
                    <a:cs typeface="Arial"/>
                  </a:defRPr>
                </a:lvl8pPr>
                <a:lvl9pPr>
                  <a:defRPr>
                    <a:solidFill>
                      <a:srgbClr val="000000"/>
                    </a:solidFill>
                    <a:latin typeface="Arial"/>
                    <a:ea typeface="Arial"/>
                    <a:cs typeface="Arial"/>
                  </a:defRPr>
                </a:lvl9pPr>
              </a:lstStyle>
              <a:p>
                <a:r>
                  <a:rPr lang="en-CA"/>
                  <a:t>3</a:t>
                </a:r>
                <a:endParaRPr lang="fr-CA" dirty="0"/>
              </a:p>
            </p:txBody>
          </p:sp>
        </p:grpSp>
        <p:sp>
          <p:nvSpPr>
            <p:cNvPr id="20" name="Rectangle 19">
              <a:extLst>
                <a:ext uri="{FF2B5EF4-FFF2-40B4-BE49-F238E27FC236}">
                  <a16:creationId xmlns:a16="http://schemas.microsoft.com/office/drawing/2014/main" id="{27D0D955-0C02-4BAF-B306-4BB8A7635513}"/>
                </a:ext>
              </a:extLst>
            </p:cNvPr>
            <p:cNvSpPr/>
            <p:nvPr/>
          </p:nvSpPr>
          <p:spPr>
            <a:xfrm>
              <a:off x="4425591" y="5064594"/>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sz="1600" dirty="0" err="1">
                  <a:solidFill>
                    <a:schemeClr val="bg1">
                      <a:lumMod val="50000"/>
                    </a:schemeClr>
                  </a:solidFill>
                </a:rPr>
                <a:t>Assermenter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a:solidFill>
                    <a:schemeClr val="bg1">
                      <a:lumMod val="50000"/>
                    </a:schemeClr>
                  </a:solidFill>
                </a:rPr>
                <a:t>personnes</a:t>
              </a:r>
              <a:br>
                <a:rPr lang="en-CA" sz="1600" dirty="0">
                  <a:solidFill>
                    <a:schemeClr val="bg1">
                      <a:lumMod val="50000"/>
                    </a:schemeClr>
                  </a:solidFill>
                </a:rPr>
              </a:br>
              <a:r>
                <a:rPr lang="en-CA" sz="1600" dirty="0" err="1">
                  <a:solidFill>
                    <a:schemeClr val="bg1">
                      <a:lumMod val="50000"/>
                    </a:schemeClr>
                  </a:solidFill>
                </a:rPr>
                <a:t>élues</a:t>
              </a:r>
              <a:endParaRPr lang="fr-CA" sz="1600" dirty="0">
                <a:solidFill>
                  <a:schemeClr val="bg1">
                    <a:lumMod val="50000"/>
                  </a:schemeClr>
                </a:solidFill>
              </a:endParaRPr>
            </a:p>
          </p:txBody>
        </p:sp>
      </p:grpSp>
      <p:sp>
        <p:nvSpPr>
          <p:cNvPr id="23" name="Flèche : droite 22">
            <a:extLst>
              <a:ext uri="{FF2B5EF4-FFF2-40B4-BE49-F238E27FC236}">
                <a16:creationId xmlns:a16="http://schemas.microsoft.com/office/drawing/2014/main" id="{2649B1B5-1ABB-4688-A9D8-82AFD85718D1}"/>
              </a:ext>
            </a:extLst>
          </p:cNvPr>
          <p:cNvSpPr/>
          <p:nvPr>
            <p:custDataLst>
              <p:tags r:id="rId5"/>
            </p:custDataLst>
          </p:nvPr>
        </p:nvSpPr>
        <p:spPr>
          <a:xfrm>
            <a:off x="3696496" y="3406166"/>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D9197EB1-7362-4F1A-8D9E-DC81E7F071AD}"/>
              </a:ext>
            </a:extLst>
          </p:cNvPr>
          <p:cNvSpPr/>
          <p:nvPr>
            <p:custDataLst>
              <p:tags r:id="rId6"/>
            </p:custDataLst>
          </p:nvPr>
        </p:nvSpPr>
        <p:spPr>
          <a:xfrm>
            <a:off x="5905893" y="3450795"/>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25" name="Légende : encadrée 24">
            <a:extLst>
              <a:ext uri="{FF2B5EF4-FFF2-40B4-BE49-F238E27FC236}">
                <a16:creationId xmlns:a16="http://schemas.microsoft.com/office/drawing/2014/main" id="{DF24E39E-A5A2-4083-A39D-338E5AA7B886}"/>
              </a:ext>
            </a:extLst>
          </p:cNvPr>
          <p:cNvSpPr/>
          <p:nvPr>
            <p:custDataLst>
              <p:tags r:id="rId7"/>
            </p:custDataLst>
          </p:nvPr>
        </p:nvSpPr>
        <p:spPr>
          <a:xfrm>
            <a:off x="2207279" y="462795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00A8B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avant de lancer les élections.</a:t>
            </a:r>
          </a:p>
        </p:txBody>
      </p:sp>
    </p:spTree>
    <p:extLst>
      <p:ext uri="{BB962C8B-B14F-4D97-AF65-F5344CB8AC3E}">
        <p14:creationId xmlns:p14="http://schemas.microsoft.com/office/powerpoint/2010/main" val="28563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p:txBody>
          <a:bodyPr/>
          <a:lstStyle/>
          <a:p>
            <a:pPr hangingPunct="0">
              <a:spcAft>
                <a:spcPts val="1200"/>
              </a:spcAft>
            </a:pPr>
            <a:r>
              <a:rPr lang="fr-CA" dirty="0"/>
              <a:t>Dans la préparation des élections, on retrouve différentes tâches :</a:t>
            </a:r>
            <a:br>
              <a:rPr lang="fr-CA" dirty="0"/>
            </a:br>
            <a:r>
              <a:rPr lang="fr-CA" dirty="0"/>
              <a:t>	</a:t>
            </a:r>
            <a:br>
              <a:rPr lang="fr-CA" dirty="0"/>
            </a:br>
            <a:endParaRPr lang="fr-CA" dirty="0"/>
          </a:p>
        </p:txBody>
      </p:sp>
      <p:grpSp>
        <p:nvGrpSpPr>
          <p:cNvPr id="8" name="Groupe 7">
            <a:extLst>
              <a:ext uri="{FF2B5EF4-FFF2-40B4-BE49-F238E27FC236}">
                <a16:creationId xmlns:a16="http://schemas.microsoft.com/office/drawing/2014/main" id="{A8CCCC27-D214-4907-90BD-1023450ADF67}"/>
              </a:ext>
            </a:extLst>
          </p:cNvPr>
          <p:cNvGrpSpPr/>
          <p:nvPr>
            <p:custDataLst>
              <p:tags r:id="rId2"/>
            </p:custDataLst>
          </p:nvPr>
        </p:nvGrpSpPr>
        <p:grpSpPr>
          <a:xfrm>
            <a:off x="1928836" y="1075571"/>
            <a:ext cx="3155504" cy="434523"/>
            <a:chOff x="1955212" y="1075571"/>
            <a:chExt cx="3155504" cy="434523"/>
          </a:xfrm>
        </p:grpSpPr>
        <p:grpSp>
          <p:nvGrpSpPr>
            <p:cNvPr id="7" name="Groupe 6">
              <a:extLst>
                <a:ext uri="{FF2B5EF4-FFF2-40B4-BE49-F238E27FC236}">
                  <a16:creationId xmlns:a16="http://schemas.microsoft.com/office/drawing/2014/main" id="{71CBD999-9AA4-4DA9-8461-7ECB317BCB4C}"/>
                </a:ext>
              </a:extLst>
            </p:cNvPr>
            <p:cNvGrpSpPr/>
            <p:nvPr/>
          </p:nvGrpSpPr>
          <p:grpSpPr>
            <a:xfrm>
              <a:off x="1955212" y="1075571"/>
              <a:ext cx="377846" cy="434523"/>
              <a:chOff x="3068182" y="4329027"/>
              <a:chExt cx="377846" cy="434523"/>
            </a:xfrm>
          </p:grpSpPr>
          <p:sp>
            <p:nvSpPr>
              <p:cNvPr id="5" name="Forme libre : forme 4">
                <a:extLst>
                  <a:ext uri="{FF2B5EF4-FFF2-40B4-BE49-F238E27FC236}">
                    <a16:creationId xmlns:a16="http://schemas.microsoft.com/office/drawing/2014/main" id="{05A3750C-265A-4A56-AABF-7A714CCE6B78}"/>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00B6B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6" name="ZoneTexte 5">
                <a:extLst>
                  <a:ext uri="{FF2B5EF4-FFF2-40B4-BE49-F238E27FC236}">
                    <a16:creationId xmlns:a16="http://schemas.microsoft.com/office/drawing/2014/main" id="{10CAA1B4-B93B-45F5-8C84-38647D64AF8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00B6BD"/>
                    </a:solidFill>
                    <a:latin typeface="Arial" panose="020B0604020202020204" pitchFamily="34" charset="0"/>
                    <a:cs typeface="Arial" panose="020B0604020202020204" pitchFamily="34" charset="0"/>
                  </a:rPr>
                  <a:t>1</a:t>
                </a:r>
                <a:endParaRPr lang="fr-CA" b="1" dirty="0">
                  <a:solidFill>
                    <a:srgbClr val="00B6BD"/>
                  </a:solidFill>
                  <a:latin typeface="Arial" panose="020B0604020202020204" pitchFamily="34" charset="0"/>
                  <a:cs typeface="Arial" panose="020B0604020202020204" pitchFamily="34" charset="0"/>
                </a:endParaRPr>
              </a:p>
            </p:txBody>
          </p:sp>
        </p:grpSp>
        <p:sp>
          <p:nvSpPr>
            <p:cNvPr id="4" name="Google Shape;119;p16">
              <a:extLst>
                <a:ext uri="{FF2B5EF4-FFF2-40B4-BE49-F238E27FC236}">
                  <a16:creationId xmlns:a16="http://schemas.microsoft.com/office/drawing/2014/main" id="{68E77508-B07F-4E44-A540-3F4516DC31C0}"/>
                </a:ext>
              </a:extLst>
            </p:cNvPr>
            <p:cNvSpPr txBox="1"/>
            <p:nvPr/>
          </p:nvSpPr>
          <p:spPr>
            <a:xfrm>
              <a:off x="2365527" y="1143072"/>
              <a:ext cx="2745189"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rPr>
                <a:t>Préparer les élections</a:t>
              </a:r>
              <a:endParaRPr sz="1600" b="1" i="0" u="none" strike="noStrike" cap="none" dirty="0">
                <a:solidFill>
                  <a:srgbClr val="00B6BD"/>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10" name="Légende : flèche courbée 9">
            <a:extLst>
              <a:ext uri="{FF2B5EF4-FFF2-40B4-BE49-F238E27FC236}">
                <a16:creationId xmlns:a16="http://schemas.microsoft.com/office/drawing/2014/main" id="{AE84B9F6-8D14-407E-BD6B-813A686FA85A}"/>
              </a:ext>
            </a:extLst>
          </p:cNvPr>
          <p:cNvSpPr/>
          <p:nvPr>
            <p:custDataLst>
              <p:tags r:id="rId3"/>
            </p:custDataLst>
          </p:nvPr>
        </p:nvSpPr>
        <p:spPr>
          <a:xfrm>
            <a:off x="6827947" y="3941251"/>
            <a:ext cx="2149040" cy="1111196"/>
          </a:xfrm>
          <a:prstGeom prst="borderCallout2">
            <a:avLst>
              <a:gd name="adj1" fmla="val 19901"/>
              <a:gd name="adj2" fmla="val -2171"/>
              <a:gd name="adj3" fmla="val 13780"/>
              <a:gd name="adj4" fmla="val -8945"/>
              <a:gd name="adj5" fmla="val 24011"/>
              <a:gd name="adj6" fmla="val -65479"/>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dirty="0">
                <a:solidFill>
                  <a:schemeClr val="tx1"/>
                </a:solidFill>
              </a:rPr>
              <a:t>Dans cette leçon, l’aménagement du bureau de vote sera abordé plus en détail.</a:t>
            </a:r>
          </a:p>
        </p:txBody>
      </p:sp>
      <p:sp>
        <p:nvSpPr>
          <p:cNvPr id="11" name="Titre 1">
            <a:extLst>
              <a:ext uri="{FF2B5EF4-FFF2-40B4-BE49-F238E27FC236}">
                <a16:creationId xmlns:a16="http://schemas.microsoft.com/office/drawing/2014/main" id="{ED083793-08C5-41DD-A5DA-BB2A41271D08}"/>
              </a:ext>
            </a:extLst>
          </p:cNvPr>
          <p:cNvSpPr txBox="1">
            <a:spLocks/>
          </p:cNvSpPr>
          <p:nvPr>
            <p:custDataLst>
              <p:tags r:id="rId4"/>
            </p:custDataLst>
          </p:nvPr>
        </p:nvSpPr>
        <p:spPr>
          <a:xfrm>
            <a:off x="1936214" y="2406421"/>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720000" indent="-285750">
              <a:lnSpc>
                <a:spcPct val="100000"/>
              </a:lnSpc>
              <a:spcAft>
                <a:spcPts val="1200"/>
              </a:spcAft>
              <a:buFont typeface="Arial" panose="020B0604020202020204" pitchFamily="34" charset="0"/>
              <a:buChar char="•"/>
            </a:pPr>
            <a:r>
              <a:rPr lang="fr-CA" sz="1600" dirty="0"/>
              <a:t>Établir le calendrier électoral;</a:t>
            </a:r>
          </a:p>
          <a:p>
            <a:pPr marL="720000" indent="-285750">
              <a:lnSpc>
                <a:spcPct val="100000"/>
              </a:lnSpc>
              <a:spcAft>
                <a:spcPts val="1200"/>
              </a:spcAft>
              <a:buFont typeface="Arial" panose="020B0604020202020204" pitchFamily="34" charset="0"/>
              <a:buChar char="•"/>
            </a:pPr>
            <a:r>
              <a:rPr lang="fr-CA" sz="1600" dirty="0">
                <a:solidFill>
                  <a:schemeClr val="tx1"/>
                </a:solidFill>
              </a:rPr>
              <a:t>Définir les règlements électoraux; </a:t>
            </a:r>
          </a:p>
          <a:p>
            <a:pPr marL="720000" indent="-285750">
              <a:lnSpc>
                <a:spcPct val="100000"/>
              </a:lnSpc>
              <a:spcAft>
                <a:spcPts val="1200"/>
              </a:spcAft>
              <a:buFont typeface="Arial" panose="020B0604020202020204" pitchFamily="34" charset="0"/>
              <a:buChar char="•"/>
            </a:pPr>
            <a:r>
              <a:rPr lang="fr-CA" sz="1600" dirty="0">
                <a:solidFill>
                  <a:schemeClr val="tx1"/>
                </a:solidFill>
              </a:rPr>
              <a:t>Encadrer la mise en candidature;</a:t>
            </a:r>
          </a:p>
          <a:p>
            <a:pPr marL="720000" indent="-285750">
              <a:lnSpc>
                <a:spcPct val="100000"/>
              </a:lnSpc>
              <a:spcAft>
                <a:spcPts val="1200"/>
              </a:spcAft>
              <a:buFont typeface="Arial" panose="020B0604020202020204" pitchFamily="34" charset="0"/>
              <a:buChar char="•"/>
            </a:pPr>
            <a:r>
              <a:rPr lang="fr-CA" sz="1600" dirty="0"/>
              <a:t>Déterminer le scénario du vote;</a:t>
            </a:r>
          </a:p>
          <a:p>
            <a:pPr marL="720000" indent="-285750">
              <a:lnSpc>
                <a:spcPct val="100000"/>
              </a:lnSpc>
              <a:spcAft>
                <a:spcPts val="1200"/>
              </a:spcAft>
              <a:buFont typeface="Arial" panose="020B0604020202020204" pitchFamily="34" charset="0"/>
              <a:buChar char="•"/>
            </a:pPr>
            <a:r>
              <a:rPr lang="fr-CA" sz="1600" dirty="0">
                <a:solidFill>
                  <a:srgbClr val="00A8B0"/>
                </a:solidFill>
              </a:rPr>
              <a:t>Aménager le bureau de vote;</a:t>
            </a:r>
          </a:p>
          <a:p>
            <a:pPr marL="720000" indent="-285750">
              <a:lnSpc>
                <a:spcPct val="100000"/>
              </a:lnSpc>
              <a:spcAft>
                <a:spcPts val="1200"/>
              </a:spcAft>
              <a:buFont typeface="Arial" panose="020B0604020202020204" pitchFamily="34" charset="0"/>
              <a:buChar char="•"/>
            </a:pPr>
            <a:r>
              <a:rPr lang="fr-CA" sz="1600" dirty="0"/>
              <a:t>Rassembler le matériel électoral;</a:t>
            </a:r>
          </a:p>
          <a:p>
            <a:pPr marL="720000" indent="-285750">
              <a:lnSpc>
                <a:spcPct val="100000"/>
              </a:lnSpc>
              <a:spcAft>
                <a:spcPts val="1200"/>
              </a:spcAft>
              <a:buFont typeface="Arial" panose="020B0604020202020204" pitchFamily="34" charset="0"/>
              <a:buChar char="•"/>
            </a:pPr>
            <a:r>
              <a:rPr lang="fr-CA" sz="1600" dirty="0"/>
              <a:t>Informer l’école des élections à venir.</a:t>
            </a:r>
          </a:p>
          <a:p>
            <a:pPr marL="614250">
              <a:lnSpc>
                <a:spcPct val="100000"/>
              </a:lnSpc>
              <a:spcAft>
                <a:spcPts val="1200"/>
              </a:spcAft>
            </a:pPr>
            <a:endParaRPr lang="fr-CA" sz="1600" dirty="0"/>
          </a:p>
          <a:p>
            <a:pPr marL="614250">
              <a:lnSpc>
                <a:spcPct val="100000"/>
              </a:lnSpc>
              <a:spcAft>
                <a:spcPts val="1200"/>
              </a:spcAft>
            </a:pPr>
            <a:endParaRPr lang="fr-CA" sz="1600" dirty="0"/>
          </a:p>
        </p:txBody>
      </p:sp>
    </p:spTree>
    <p:extLst>
      <p:ext uri="{BB962C8B-B14F-4D97-AF65-F5344CB8AC3E}">
        <p14:creationId xmlns:p14="http://schemas.microsoft.com/office/powerpoint/2010/main" val="27839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Aménager le bureau de vote</a:t>
            </a:r>
            <a:br>
              <a:rPr lang="fr-CA" b="1" dirty="0">
                <a:solidFill>
                  <a:srgbClr val="00A8B0"/>
                </a:solidFill>
              </a:rPr>
            </a:br>
            <a:r>
              <a:rPr lang="fr-CA" dirty="0"/>
              <a:t>En tant que personne responsable du conseil d’élèves, vous êtes responsable des élections dans l’école. On pourrait vous comparer à la directrice ou au directeur général des élections. Vous pourriez désigner une ou un élève comme assistante ou assistant. </a:t>
            </a:r>
            <a:br>
              <a:rPr lang="fr-CA" dirty="0"/>
            </a:br>
            <a:br>
              <a:rPr lang="fr-CA" dirty="0"/>
            </a:br>
            <a:r>
              <a:rPr lang="fr-CA" dirty="0"/>
              <a:t>L’envergure et le scénario de l’élection détermineront le nombre de bureaux de vote et leur configuration. </a:t>
            </a:r>
          </a:p>
        </p:txBody>
      </p:sp>
    </p:spTree>
    <p:extLst>
      <p:ext uri="{BB962C8B-B14F-4D97-AF65-F5344CB8AC3E}">
        <p14:creationId xmlns:p14="http://schemas.microsoft.com/office/powerpoint/2010/main" val="1168967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Aménager le bureau de vote</a:t>
            </a:r>
            <a:br>
              <a:rPr lang="fr-CA" b="1" dirty="0">
                <a:solidFill>
                  <a:srgbClr val="00A8B0"/>
                </a:solidFill>
              </a:rPr>
            </a:br>
            <a:r>
              <a:rPr lang="fr-CA" dirty="0"/>
              <a:t>Pour faire en sorte que le processus électoral soit le plus participatif et inclusif possible, l’équipe de Vox populi suggère d’impliquer les élèves de l’école ainsi que certains collègues volontaires. C’est une occasion supplémentaire de sensibiliser les jeunes à la démocratie.</a:t>
            </a:r>
            <a:br>
              <a:rPr lang="fr-CA" b="1" dirty="0">
                <a:solidFill>
                  <a:srgbClr val="00A8B0"/>
                </a:solidFill>
              </a:rPr>
            </a:br>
            <a:br>
              <a:rPr lang="fr-CA" b="1" dirty="0">
                <a:solidFill>
                  <a:srgbClr val="00A8B0"/>
                </a:solidFill>
              </a:rPr>
            </a:br>
            <a:r>
              <a:rPr lang="fr-CA" dirty="0"/>
              <a:t>Il est important de noter que les jeunes qui jouent un rôle lors des élections doivent agir en toute neutralité et ne peuvent en aucun cas se montrer partisans pour une candidate ou un candidat.</a:t>
            </a:r>
            <a:br>
              <a:rPr lang="fr-CA" b="1" u="sng" dirty="0"/>
            </a:br>
            <a:endParaRPr lang="fr-CA" dirty="0"/>
          </a:p>
        </p:txBody>
      </p:sp>
    </p:spTree>
    <p:extLst>
      <p:ext uri="{BB962C8B-B14F-4D97-AF65-F5344CB8AC3E}">
        <p14:creationId xmlns:p14="http://schemas.microsoft.com/office/powerpoint/2010/main" val="3507029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a:xfrm>
            <a:off x="1932525" y="1830410"/>
            <a:ext cx="6570949" cy="1310355"/>
          </a:xfrm>
        </p:spPr>
        <p:txBody>
          <a:bodyPr/>
          <a:lstStyle/>
          <a:p>
            <a:r>
              <a:rPr lang="fr-CA" b="1" dirty="0">
                <a:solidFill>
                  <a:srgbClr val="00A8B0"/>
                </a:solidFill>
              </a:rPr>
              <a:t>Aménager le bureau de vote</a:t>
            </a:r>
            <a:br>
              <a:rPr lang="fr-CA" b="1" dirty="0">
                <a:solidFill>
                  <a:srgbClr val="00A8B0"/>
                </a:solidFill>
              </a:rPr>
            </a:br>
            <a:r>
              <a:rPr lang="fr-CA" dirty="0"/>
              <a:t>Selon vos besoins, vous pourrez leur proposer de remplir l’un ou l’autre des rôles suivants :</a:t>
            </a:r>
            <a:br>
              <a:rPr lang="fr-CA" b="1" dirty="0">
                <a:solidFill>
                  <a:srgbClr val="00A8B0"/>
                </a:solidFill>
              </a:rPr>
            </a:br>
            <a:br>
              <a:rPr lang="fr-CA" dirty="0"/>
            </a:br>
            <a:endParaRPr lang="fr-CA" dirty="0"/>
          </a:p>
        </p:txBody>
      </p:sp>
      <p:grpSp>
        <p:nvGrpSpPr>
          <p:cNvPr id="11" name="Groupe 10">
            <a:extLst>
              <a:ext uri="{FF2B5EF4-FFF2-40B4-BE49-F238E27FC236}">
                <a16:creationId xmlns:a16="http://schemas.microsoft.com/office/drawing/2014/main" id="{3B54A051-CCC1-4FB4-BD2C-91C3AF3C8F8D}"/>
              </a:ext>
            </a:extLst>
          </p:cNvPr>
          <p:cNvGrpSpPr/>
          <p:nvPr>
            <p:custDataLst>
              <p:tags r:id="rId2"/>
            </p:custDataLst>
          </p:nvPr>
        </p:nvGrpSpPr>
        <p:grpSpPr>
          <a:xfrm>
            <a:off x="1932525" y="3500423"/>
            <a:ext cx="2165220" cy="2335834"/>
            <a:chOff x="1932525" y="3500423"/>
            <a:chExt cx="2165220" cy="2228700"/>
          </a:xfrm>
        </p:grpSpPr>
        <p:sp>
          <p:nvSpPr>
            <p:cNvPr id="13" name="Rectangle 12">
              <a:extLst>
                <a:ext uri="{FF2B5EF4-FFF2-40B4-BE49-F238E27FC236}">
                  <a16:creationId xmlns:a16="http://schemas.microsoft.com/office/drawing/2014/main" id="{2C96D11C-A5C6-4DC6-AFCE-BD3C00587BA6}"/>
                </a:ext>
              </a:extLst>
            </p:cNvPr>
            <p:cNvSpPr/>
            <p:nvPr/>
          </p:nvSpPr>
          <p:spPr>
            <a:xfrm>
              <a:off x="1932525" y="4144925"/>
              <a:ext cx="2165220" cy="1584198"/>
            </a:xfrm>
            <a:prstGeom prst="rect">
              <a:avLst/>
            </a:prstGeom>
            <a:solidFill>
              <a:srgbClr val="CFE1F2"/>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endParaRPr lang="fr-CA" sz="1200" dirty="0">
                <a:solidFill>
                  <a:schemeClr val="tx1"/>
                </a:solidFill>
              </a:endParaRPr>
            </a:p>
            <a:p>
              <a:pPr algn="ctr"/>
              <a:endParaRPr lang="fr-CA" sz="1200" dirty="0">
                <a:solidFill>
                  <a:schemeClr val="tx1"/>
                </a:solidFill>
              </a:endParaRPr>
            </a:p>
            <a:p>
              <a:pPr algn="ctr"/>
              <a:r>
                <a:rPr lang="fr-FR" sz="1200" dirty="0">
                  <a:solidFill>
                    <a:schemeClr val="tx1"/>
                  </a:solidFill>
                </a:rPr>
                <a:t>Supervise le lieu de vote. Accueille les électrices et les électeurs pour les diriger vers leur bureau de vote.</a:t>
              </a:r>
            </a:p>
            <a:p>
              <a:pPr algn="ctr"/>
              <a:endParaRPr lang="fr-CA" sz="1200" dirty="0"/>
            </a:p>
          </p:txBody>
        </p:sp>
        <p:sp>
          <p:nvSpPr>
            <p:cNvPr id="15" name="Rectangle 14">
              <a:extLst>
                <a:ext uri="{FF2B5EF4-FFF2-40B4-BE49-F238E27FC236}">
                  <a16:creationId xmlns:a16="http://schemas.microsoft.com/office/drawing/2014/main" id="{A7834049-F75D-4333-97C4-242D4F9CA55E}"/>
                </a:ext>
              </a:extLst>
            </p:cNvPr>
            <p:cNvSpPr/>
            <p:nvPr/>
          </p:nvSpPr>
          <p:spPr>
            <a:xfrm>
              <a:off x="2017783" y="3508618"/>
              <a:ext cx="2004105" cy="866704"/>
            </a:xfrm>
            <a:prstGeom prst="rect">
              <a:avLst/>
            </a:prstGeom>
            <a:solidFill>
              <a:schemeClr val="bg1"/>
            </a:solidFill>
            <a:ln>
              <a:solidFill>
                <a:srgbClr val="00A8B0"/>
              </a:solid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endParaRPr lang="fr-CA">
                <a:solidFill>
                  <a:schemeClr val="dk1"/>
                </a:solidFill>
                <a:latin typeface="Arial"/>
                <a:cs typeface="Arial"/>
              </a:endParaRPr>
            </a:p>
          </p:txBody>
        </p:sp>
        <p:sp>
          <p:nvSpPr>
            <p:cNvPr id="16" name="Rectangle 15">
              <a:extLst>
                <a:ext uri="{FF2B5EF4-FFF2-40B4-BE49-F238E27FC236}">
                  <a16:creationId xmlns:a16="http://schemas.microsoft.com/office/drawing/2014/main" id="{2EB339EC-3295-408E-AEAE-9BBF87478BC4}"/>
                </a:ext>
              </a:extLst>
            </p:cNvPr>
            <p:cNvSpPr/>
            <p:nvPr/>
          </p:nvSpPr>
          <p:spPr>
            <a:xfrm>
              <a:off x="2017783" y="3500423"/>
              <a:ext cx="2047925" cy="866704"/>
            </a:xfrm>
            <a:prstGeom prst="rect">
              <a:avLst/>
            </a:prstGeom>
            <a:no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spcAft>
                  <a:spcPts val="600"/>
                </a:spcAft>
                <a:buClr>
                  <a:schemeClr val="dk1"/>
                </a:buClr>
                <a:buSzPts val="1600"/>
              </a:pPr>
              <a:r>
                <a:rPr lang="en-CA" sz="1300" b="1" dirty="0">
                  <a:solidFill>
                    <a:schemeClr val="dk1"/>
                  </a:solidFill>
                </a:rPr>
                <a:t>PRIMO</a:t>
              </a:r>
            </a:p>
            <a:p>
              <a:pPr algn="ctr">
                <a:buClr>
                  <a:schemeClr val="dk1"/>
                </a:buClr>
                <a:buSzPts val="1600"/>
              </a:pPr>
              <a:r>
                <a:rPr lang="en-CA" sz="1200" dirty="0">
                  <a:solidFill>
                    <a:schemeClr val="dk1"/>
                  </a:solidFill>
                </a:rPr>
                <a:t>(</a:t>
              </a:r>
              <a:r>
                <a:rPr lang="en-CA" sz="1200" dirty="0" err="1">
                  <a:solidFill>
                    <a:schemeClr val="dk1"/>
                  </a:solidFill>
                </a:rPr>
                <a:t>Préposé</a:t>
              </a:r>
              <a:r>
                <a:rPr lang="en-CA" sz="1200" dirty="0">
                  <a:solidFill>
                    <a:schemeClr val="dk1"/>
                  </a:solidFill>
                </a:rPr>
                <a:t> à </a:t>
              </a:r>
              <a:r>
                <a:rPr lang="en-CA" sz="1200" dirty="0" err="1">
                  <a:solidFill>
                    <a:schemeClr val="dk1"/>
                  </a:solidFill>
                </a:rPr>
                <a:t>l’information</a:t>
              </a:r>
              <a:r>
                <a:rPr lang="en-CA" sz="1200" dirty="0">
                  <a:solidFill>
                    <a:schemeClr val="dk1"/>
                  </a:solidFill>
                </a:rPr>
                <a:t> et au </a:t>
              </a:r>
              <a:r>
                <a:rPr lang="en-CA" sz="1200" dirty="0" err="1">
                  <a:solidFill>
                    <a:schemeClr val="dk1"/>
                  </a:solidFill>
                </a:rPr>
                <a:t>maintien</a:t>
              </a:r>
              <a:r>
                <a:rPr lang="en-CA" sz="1200" dirty="0">
                  <a:solidFill>
                    <a:schemeClr val="dk1"/>
                  </a:solidFill>
                </a:rPr>
                <a:t> de </a:t>
              </a:r>
              <a:r>
                <a:rPr lang="en-CA" sz="1200" dirty="0" err="1">
                  <a:solidFill>
                    <a:schemeClr val="dk1"/>
                  </a:solidFill>
                </a:rPr>
                <a:t>l’ordre</a:t>
              </a:r>
              <a:r>
                <a:rPr lang="en-CA" sz="1200" dirty="0">
                  <a:solidFill>
                    <a:schemeClr val="dk1"/>
                  </a:solidFill>
                </a:rPr>
                <a:t>)</a:t>
              </a:r>
              <a:endParaRPr lang="fr-CA" sz="1300" dirty="0">
                <a:solidFill>
                  <a:schemeClr val="dk1"/>
                </a:solidFill>
                <a:latin typeface="Arial"/>
                <a:cs typeface="Arial"/>
              </a:endParaRPr>
            </a:p>
          </p:txBody>
        </p:sp>
      </p:grpSp>
      <p:grpSp>
        <p:nvGrpSpPr>
          <p:cNvPr id="4" name="Groupe 3">
            <a:extLst>
              <a:ext uri="{FF2B5EF4-FFF2-40B4-BE49-F238E27FC236}">
                <a16:creationId xmlns:a16="http://schemas.microsoft.com/office/drawing/2014/main" id="{F729C6EF-B2C6-47B9-9242-91405F46A5C8}"/>
              </a:ext>
            </a:extLst>
          </p:cNvPr>
          <p:cNvGrpSpPr/>
          <p:nvPr>
            <p:custDataLst>
              <p:tags r:id="rId3"/>
            </p:custDataLst>
          </p:nvPr>
        </p:nvGrpSpPr>
        <p:grpSpPr>
          <a:xfrm>
            <a:off x="4304528" y="3500423"/>
            <a:ext cx="2165220" cy="2335834"/>
            <a:chOff x="4175152" y="3508617"/>
            <a:chExt cx="2165220" cy="2220506"/>
          </a:xfrm>
        </p:grpSpPr>
        <p:sp>
          <p:nvSpPr>
            <p:cNvPr id="23" name="Rectangle 22">
              <a:extLst>
                <a:ext uri="{FF2B5EF4-FFF2-40B4-BE49-F238E27FC236}">
                  <a16:creationId xmlns:a16="http://schemas.microsoft.com/office/drawing/2014/main" id="{40CFA1C5-A539-4164-9672-011AD8083E6E}"/>
                </a:ext>
              </a:extLst>
            </p:cNvPr>
            <p:cNvSpPr/>
            <p:nvPr/>
          </p:nvSpPr>
          <p:spPr>
            <a:xfrm>
              <a:off x="4175152" y="4144924"/>
              <a:ext cx="2165220" cy="1584199"/>
            </a:xfrm>
            <a:prstGeom prst="rect">
              <a:avLst/>
            </a:prstGeom>
            <a:solidFill>
              <a:srgbClr val="CFE1F2"/>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endParaRPr lang="fr-CA" sz="1200" dirty="0">
                <a:solidFill>
                  <a:schemeClr val="tx1"/>
                </a:solidFill>
              </a:endParaRPr>
            </a:p>
            <a:p>
              <a:pPr algn="ctr"/>
              <a:endParaRPr lang="fr-CA" sz="1200" dirty="0">
                <a:solidFill>
                  <a:schemeClr val="tx1"/>
                </a:solidFill>
              </a:endParaRPr>
            </a:p>
            <a:p>
              <a:pPr algn="ctr"/>
              <a:r>
                <a:rPr lang="fr-FR" sz="1200" dirty="0">
                  <a:solidFill>
                    <a:schemeClr val="tx1"/>
                  </a:solidFill>
                </a:rPr>
                <a:t>Valide l’identité des électrices et des électeurs et leur remet leur bulletin de vote. Responsable de l’urne et de compter les votes.</a:t>
              </a:r>
              <a:endParaRPr lang="fr-CA" sz="1200" dirty="0"/>
            </a:p>
          </p:txBody>
        </p:sp>
        <p:sp>
          <p:nvSpPr>
            <p:cNvPr id="29" name="Rectangle 28">
              <a:extLst>
                <a:ext uri="{FF2B5EF4-FFF2-40B4-BE49-F238E27FC236}">
                  <a16:creationId xmlns:a16="http://schemas.microsoft.com/office/drawing/2014/main" id="{3D1219EA-756F-4098-95D0-D88EA1EEF15B}"/>
                </a:ext>
              </a:extLst>
            </p:cNvPr>
            <p:cNvSpPr/>
            <p:nvPr/>
          </p:nvSpPr>
          <p:spPr>
            <a:xfrm>
              <a:off x="4260410" y="3508617"/>
              <a:ext cx="2004105" cy="866704"/>
            </a:xfrm>
            <a:prstGeom prst="rect">
              <a:avLst/>
            </a:prstGeom>
            <a:solidFill>
              <a:schemeClr val="bg1"/>
            </a:solidFill>
            <a:ln>
              <a:solidFill>
                <a:srgbClr val="00A8B0"/>
              </a:solid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endParaRPr lang="fr-CA">
                <a:solidFill>
                  <a:schemeClr val="dk1"/>
                </a:solidFill>
                <a:latin typeface="Arial"/>
                <a:cs typeface="Arial"/>
              </a:endParaRPr>
            </a:p>
          </p:txBody>
        </p:sp>
        <p:sp>
          <p:nvSpPr>
            <p:cNvPr id="22" name="Rectangle 21">
              <a:extLst>
                <a:ext uri="{FF2B5EF4-FFF2-40B4-BE49-F238E27FC236}">
                  <a16:creationId xmlns:a16="http://schemas.microsoft.com/office/drawing/2014/main" id="{5A97F8BA-0164-472A-98B1-D7D5A5552743}"/>
                </a:ext>
              </a:extLst>
            </p:cNvPr>
            <p:cNvSpPr/>
            <p:nvPr/>
          </p:nvSpPr>
          <p:spPr>
            <a:xfrm>
              <a:off x="4292447" y="3582538"/>
              <a:ext cx="1901619" cy="729002"/>
            </a:xfrm>
            <a:prstGeom prst="rect">
              <a:avLst/>
            </a:prstGeom>
            <a:no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r>
                <a:rPr lang="en-CA" sz="1300" b="1" dirty="0" err="1">
                  <a:solidFill>
                    <a:schemeClr val="dk1"/>
                  </a:solidFill>
                  <a:latin typeface="Arial"/>
                  <a:cs typeface="Arial"/>
                </a:rPr>
                <a:t>Scrutatrice</a:t>
              </a:r>
              <a:r>
                <a:rPr lang="en-CA" sz="1300" b="1" dirty="0">
                  <a:solidFill>
                    <a:schemeClr val="dk1"/>
                  </a:solidFill>
                  <a:latin typeface="Arial"/>
                  <a:cs typeface="Arial"/>
                </a:rPr>
                <a:t> </a:t>
              </a:r>
              <a:r>
                <a:rPr lang="en-CA" sz="1300" b="1" dirty="0" err="1">
                  <a:solidFill>
                    <a:schemeClr val="dk1"/>
                  </a:solidFill>
                  <a:latin typeface="Arial"/>
                  <a:cs typeface="Arial"/>
                </a:rPr>
                <a:t>ou</a:t>
              </a:r>
              <a:r>
                <a:rPr lang="en-CA" sz="1300" b="1" dirty="0">
                  <a:solidFill>
                    <a:schemeClr val="dk1"/>
                  </a:solidFill>
                  <a:latin typeface="Arial"/>
                  <a:cs typeface="Arial"/>
                </a:rPr>
                <a:t> </a:t>
              </a:r>
              <a:r>
                <a:rPr lang="en-CA" sz="1300" b="1" dirty="0" err="1">
                  <a:solidFill>
                    <a:schemeClr val="dk1"/>
                  </a:solidFill>
                  <a:latin typeface="Arial"/>
                  <a:cs typeface="Arial"/>
                </a:rPr>
                <a:t>scrutateur</a:t>
              </a:r>
              <a:endParaRPr lang="fr-CA" sz="1300" b="1" dirty="0">
                <a:solidFill>
                  <a:schemeClr val="dk1"/>
                </a:solidFill>
                <a:latin typeface="Arial"/>
                <a:cs typeface="Arial"/>
              </a:endParaRPr>
            </a:p>
          </p:txBody>
        </p:sp>
      </p:grpSp>
      <p:grpSp>
        <p:nvGrpSpPr>
          <p:cNvPr id="5" name="Groupe 4">
            <a:extLst>
              <a:ext uri="{FF2B5EF4-FFF2-40B4-BE49-F238E27FC236}">
                <a16:creationId xmlns:a16="http://schemas.microsoft.com/office/drawing/2014/main" id="{329B5EC9-2A28-4C1A-8C42-4AA232E0B133}"/>
              </a:ext>
            </a:extLst>
          </p:cNvPr>
          <p:cNvGrpSpPr/>
          <p:nvPr>
            <p:custDataLst>
              <p:tags r:id="rId4"/>
            </p:custDataLst>
          </p:nvPr>
        </p:nvGrpSpPr>
        <p:grpSpPr>
          <a:xfrm>
            <a:off x="6644495" y="3508617"/>
            <a:ext cx="2165220" cy="2327639"/>
            <a:chOff x="6764173" y="3498500"/>
            <a:chExt cx="2165220" cy="2220506"/>
          </a:xfrm>
        </p:grpSpPr>
        <p:sp>
          <p:nvSpPr>
            <p:cNvPr id="30" name="Rectangle 29">
              <a:extLst>
                <a:ext uri="{FF2B5EF4-FFF2-40B4-BE49-F238E27FC236}">
                  <a16:creationId xmlns:a16="http://schemas.microsoft.com/office/drawing/2014/main" id="{3A9B00C3-02C3-4D0E-B7C4-0C0AE09B3A15}"/>
                </a:ext>
              </a:extLst>
            </p:cNvPr>
            <p:cNvSpPr/>
            <p:nvPr/>
          </p:nvSpPr>
          <p:spPr>
            <a:xfrm>
              <a:off x="6764173" y="4134807"/>
              <a:ext cx="2165220" cy="1584199"/>
            </a:xfrm>
            <a:prstGeom prst="rect">
              <a:avLst/>
            </a:prstGeom>
            <a:solidFill>
              <a:srgbClr val="CFE1F2"/>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t"/>
            <a:lstStyle/>
            <a:p>
              <a:pPr algn="ctr"/>
              <a:endParaRPr lang="fr-CA" sz="1200" dirty="0">
                <a:solidFill>
                  <a:schemeClr val="tx1"/>
                </a:solidFill>
              </a:endParaRPr>
            </a:p>
            <a:p>
              <a:pPr algn="ctr"/>
              <a:endParaRPr lang="fr-CA" sz="1200" dirty="0">
                <a:solidFill>
                  <a:schemeClr val="tx1"/>
                </a:solidFill>
              </a:endParaRPr>
            </a:p>
            <a:p>
              <a:pPr algn="ctr"/>
              <a:r>
                <a:rPr lang="fr-FR" sz="1200" dirty="0">
                  <a:solidFill>
                    <a:schemeClr val="tx1"/>
                  </a:solidFill>
                </a:rPr>
                <a:t>S’assure que les électrices et les électeurs sont bien inscrits sur la liste électorale.</a:t>
              </a:r>
              <a:endParaRPr lang="fr-CA" sz="1200" dirty="0">
                <a:solidFill>
                  <a:schemeClr val="tx1"/>
                </a:solidFill>
              </a:endParaRPr>
            </a:p>
            <a:p>
              <a:pPr algn="ctr"/>
              <a:endParaRPr lang="fr-CA" sz="1200" dirty="0"/>
            </a:p>
          </p:txBody>
        </p:sp>
        <p:sp>
          <p:nvSpPr>
            <p:cNvPr id="31" name="Rectangle 30">
              <a:extLst>
                <a:ext uri="{FF2B5EF4-FFF2-40B4-BE49-F238E27FC236}">
                  <a16:creationId xmlns:a16="http://schemas.microsoft.com/office/drawing/2014/main" id="{2006ADD9-5535-4ACB-810A-85051D8CB839}"/>
                </a:ext>
              </a:extLst>
            </p:cNvPr>
            <p:cNvSpPr/>
            <p:nvPr/>
          </p:nvSpPr>
          <p:spPr>
            <a:xfrm>
              <a:off x="6849431" y="3498500"/>
              <a:ext cx="2004105" cy="866704"/>
            </a:xfrm>
            <a:prstGeom prst="rect">
              <a:avLst/>
            </a:prstGeom>
            <a:solidFill>
              <a:schemeClr val="bg1"/>
            </a:solidFill>
            <a:ln>
              <a:solidFill>
                <a:srgbClr val="00A8B0"/>
              </a:solid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endParaRPr lang="fr-CA">
                <a:solidFill>
                  <a:schemeClr val="dk1"/>
                </a:solidFill>
                <a:latin typeface="Arial"/>
                <a:cs typeface="Arial"/>
              </a:endParaRPr>
            </a:p>
          </p:txBody>
        </p:sp>
        <p:sp>
          <p:nvSpPr>
            <p:cNvPr id="32" name="Rectangle 31">
              <a:extLst>
                <a:ext uri="{FF2B5EF4-FFF2-40B4-BE49-F238E27FC236}">
                  <a16:creationId xmlns:a16="http://schemas.microsoft.com/office/drawing/2014/main" id="{EB6141C4-0F4B-4130-86A3-C0C01DCA5C22}"/>
                </a:ext>
              </a:extLst>
            </p:cNvPr>
            <p:cNvSpPr/>
            <p:nvPr/>
          </p:nvSpPr>
          <p:spPr>
            <a:xfrm>
              <a:off x="6919415" y="3582537"/>
              <a:ext cx="1883391" cy="729002"/>
            </a:xfrm>
            <a:prstGeom prst="rect">
              <a:avLst/>
            </a:prstGeom>
            <a:noFill/>
            <a:ln>
              <a:noFill/>
            </a:ln>
          </p:spPr>
          <p:txBody>
            <a:bodyPr rot="0" spcFirstLastPara="1" vertOverflow="overflow" horzOverflow="overflow" vert="horz" wrap="square" lIns="91425" tIns="45700" rIns="91425" bIns="45700" numCol="1" spcCol="0" rtlCol="0" fromWordArt="0" anchor="ctr" anchorCtr="0" forceAA="0" compatLnSpc="1">
              <a:prstTxWarp prst="textNoShape">
                <a:avLst/>
              </a:prstTxWarp>
              <a:noAutofit/>
            </a:bodyPr>
            <a:lstStyle/>
            <a:p>
              <a:pPr algn="ctr">
                <a:buClr>
                  <a:schemeClr val="dk1"/>
                </a:buClr>
                <a:buSzPts val="1600"/>
              </a:pPr>
              <a:r>
                <a:rPr lang="en-CA" sz="1300" b="1" dirty="0" err="1">
                  <a:solidFill>
                    <a:schemeClr val="dk1"/>
                  </a:solidFill>
                  <a:latin typeface="Arial"/>
                  <a:cs typeface="Arial"/>
                </a:rPr>
                <a:t>Secrétaire</a:t>
              </a:r>
              <a:endParaRPr lang="fr-CA" sz="1300" b="1" dirty="0">
                <a:solidFill>
                  <a:schemeClr val="dk1"/>
                </a:solidFill>
                <a:latin typeface="Arial"/>
                <a:cs typeface="Arial"/>
              </a:endParaRPr>
            </a:p>
          </p:txBody>
        </p:sp>
      </p:grpSp>
    </p:spTree>
    <p:extLst>
      <p:ext uri="{BB962C8B-B14F-4D97-AF65-F5344CB8AC3E}">
        <p14:creationId xmlns:p14="http://schemas.microsoft.com/office/powerpoint/2010/main" val="115439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Aménager le bureau de vote</a:t>
            </a:r>
            <a:br>
              <a:rPr lang="fr-CA" b="1" dirty="0">
                <a:solidFill>
                  <a:srgbClr val="00A8B0"/>
                </a:solidFill>
              </a:rPr>
            </a:br>
            <a:r>
              <a:rPr lang="fr-CA" dirty="0"/>
              <a:t>Consultez la page suivante pour observer l’aménagement d’un bureau de vote et les différents rôles que le personnel électoral peut occuper. Vous pourrez vous en inspirer pour aménager le vôtre lors des élections. </a:t>
            </a:r>
          </a:p>
        </p:txBody>
      </p:sp>
    </p:spTree>
    <p:extLst>
      <p:ext uri="{BB962C8B-B14F-4D97-AF65-F5344CB8AC3E}">
        <p14:creationId xmlns:p14="http://schemas.microsoft.com/office/powerpoint/2010/main" val="3042665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Aménager le bureau de vote</a:t>
            </a:r>
            <a:br>
              <a:rPr lang="fr-CA" b="1" dirty="0">
                <a:solidFill>
                  <a:srgbClr val="00A8B0"/>
                </a:solidFill>
              </a:rPr>
            </a:br>
            <a:endParaRPr lang="fr-CA" dirty="0"/>
          </a:p>
        </p:txBody>
      </p:sp>
      <p:grpSp>
        <p:nvGrpSpPr>
          <p:cNvPr id="6" name="Groupe 5">
            <a:extLst>
              <a:ext uri="{FF2B5EF4-FFF2-40B4-BE49-F238E27FC236}">
                <a16:creationId xmlns:a16="http://schemas.microsoft.com/office/drawing/2014/main" id="{D4D1CEEE-F1B2-427A-8A9B-E0C72FCF262B}"/>
              </a:ext>
            </a:extLst>
          </p:cNvPr>
          <p:cNvGrpSpPr/>
          <p:nvPr>
            <p:custDataLst>
              <p:tags r:id="rId2"/>
            </p:custDataLst>
          </p:nvPr>
        </p:nvGrpSpPr>
        <p:grpSpPr>
          <a:xfrm>
            <a:off x="1841991" y="1805025"/>
            <a:ext cx="7062347" cy="4645811"/>
            <a:chOff x="1841991" y="1805025"/>
            <a:chExt cx="7062347" cy="4645811"/>
          </a:xfrm>
        </p:grpSpPr>
        <p:pic>
          <p:nvPicPr>
            <p:cNvPr id="5" name="Image 4">
              <a:extLst>
                <a:ext uri="{FF2B5EF4-FFF2-40B4-BE49-F238E27FC236}">
                  <a16:creationId xmlns:a16="http://schemas.microsoft.com/office/drawing/2014/main" id="{17BA7A78-965B-4D91-8817-C875D90E528E}"/>
                </a:ext>
              </a:extLst>
            </p:cNvPr>
            <p:cNvPicPr>
              <a:picLocks noChangeAspect="1"/>
            </p:cNvPicPr>
            <p:nvPr/>
          </p:nvPicPr>
          <p:blipFill>
            <a:blip r:embed="rId7"/>
            <a:stretch>
              <a:fillRect/>
            </a:stretch>
          </p:blipFill>
          <p:spPr>
            <a:xfrm>
              <a:off x="1841991" y="1978272"/>
              <a:ext cx="6220952" cy="4472564"/>
            </a:xfrm>
            <a:prstGeom prst="rect">
              <a:avLst/>
            </a:prstGeom>
          </p:spPr>
        </p:pic>
        <p:sp>
          <p:nvSpPr>
            <p:cNvPr id="25" name="Légende : flèche courbée 24">
              <a:extLst>
                <a:ext uri="{FF2B5EF4-FFF2-40B4-BE49-F238E27FC236}">
                  <a16:creationId xmlns:a16="http://schemas.microsoft.com/office/drawing/2014/main" id="{6DC5621E-5A80-410F-83BD-E6FD9709B1FF}"/>
                </a:ext>
              </a:extLst>
            </p:cNvPr>
            <p:cNvSpPr/>
            <p:nvPr>
              <p:custDataLst>
                <p:tags r:id="rId3"/>
              </p:custDataLst>
            </p:nvPr>
          </p:nvSpPr>
          <p:spPr>
            <a:xfrm flipH="1">
              <a:off x="5970058" y="1805025"/>
              <a:ext cx="1675722" cy="711837"/>
            </a:xfrm>
            <a:prstGeom prst="borderCallout2">
              <a:avLst>
                <a:gd name="adj1" fmla="val 99397"/>
                <a:gd name="adj2" fmla="val 48170"/>
                <a:gd name="adj3" fmla="val 110805"/>
                <a:gd name="adj4" fmla="val 59527"/>
                <a:gd name="adj5" fmla="val 144095"/>
                <a:gd name="adj6" fmla="val 59341"/>
              </a:avLst>
            </a:prstGeom>
            <a:solidFill>
              <a:srgbClr val="D1E3F3"/>
            </a:solidFill>
            <a:ln w="31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r>
                <a:rPr lang="fr-CA" sz="900" dirty="0">
                  <a:solidFill>
                    <a:schemeClr val="tx1"/>
                  </a:solidFill>
                </a:rPr>
                <a:t>Valide l’identité des électeurs et leur remet leur bulletin de vote. Responsable de compter les votes.</a:t>
              </a:r>
              <a:endParaRPr lang="fr-CA" sz="900" dirty="0">
                <a:solidFill>
                  <a:schemeClr val="tx1"/>
                </a:solidFill>
                <a:ea typeface="Calibri" panose="020F0502020204030204" pitchFamily="34" charset="0"/>
                <a:cs typeface="Times New Roman" panose="02020603050405020304" pitchFamily="18" charset="0"/>
              </a:endParaRPr>
            </a:p>
          </p:txBody>
        </p:sp>
        <p:sp>
          <p:nvSpPr>
            <p:cNvPr id="26" name="Légende : flèche courbée 25">
              <a:extLst>
                <a:ext uri="{FF2B5EF4-FFF2-40B4-BE49-F238E27FC236}">
                  <a16:creationId xmlns:a16="http://schemas.microsoft.com/office/drawing/2014/main" id="{CFB4E8EF-088A-40E8-8AC3-56F21DA5E664}"/>
                </a:ext>
              </a:extLst>
            </p:cNvPr>
            <p:cNvSpPr/>
            <p:nvPr>
              <p:custDataLst>
                <p:tags r:id="rId4"/>
              </p:custDataLst>
            </p:nvPr>
          </p:nvSpPr>
          <p:spPr>
            <a:xfrm>
              <a:off x="7788022" y="2791309"/>
              <a:ext cx="1116316" cy="637691"/>
            </a:xfrm>
            <a:prstGeom prst="borderCallout2">
              <a:avLst>
                <a:gd name="adj1" fmla="val 23965"/>
                <a:gd name="adj2" fmla="val -2957"/>
                <a:gd name="adj3" fmla="val 25703"/>
                <a:gd name="adj4" fmla="val -10753"/>
                <a:gd name="adj5" fmla="val 44573"/>
                <a:gd name="adj6" fmla="val -13831"/>
              </a:avLst>
            </a:prstGeom>
            <a:solidFill>
              <a:srgbClr val="D1E3F3"/>
            </a:solidFill>
            <a:ln w="31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07000"/>
                </a:lnSpc>
                <a:spcAft>
                  <a:spcPts val="800"/>
                </a:spcAft>
              </a:pPr>
              <a:r>
                <a:rPr lang="fr-CA" sz="900" dirty="0">
                  <a:solidFill>
                    <a:schemeClr val="tx1"/>
                  </a:solidFill>
                </a:rPr>
                <a:t>S’assure que les électeurs sont bien inscrits sur la liste électorale.</a:t>
              </a:r>
              <a:endParaRPr lang="fr-CA" sz="900" dirty="0">
                <a:solidFill>
                  <a:schemeClr val="tx1"/>
                </a:solidFill>
                <a:ea typeface="Calibri" panose="020F0502020204030204" pitchFamily="34" charset="0"/>
                <a:cs typeface="Times New Roman" panose="02020603050405020304" pitchFamily="18" charset="0"/>
              </a:endParaRPr>
            </a:p>
          </p:txBody>
        </p:sp>
        <p:sp>
          <p:nvSpPr>
            <p:cNvPr id="4" name="Légende : flèche courbée 3">
              <a:extLst>
                <a:ext uri="{FF2B5EF4-FFF2-40B4-BE49-F238E27FC236}">
                  <a16:creationId xmlns:a16="http://schemas.microsoft.com/office/drawing/2014/main" id="{059640D7-9215-4579-AD47-00C743AA0BD9}"/>
                </a:ext>
              </a:extLst>
            </p:cNvPr>
            <p:cNvSpPr/>
            <p:nvPr>
              <p:custDataLst>
                <p:tags r:id="rId5"/>
              </p:custDataLst>
            </p:nvPr>
          </p:nvSpPr>
          <p:spPr>
            <a:xfrm>
              <a:off x="1841991" y="2791310"/>
              <a:ext cx="1639755" cy="637690"/>
            </a:xfrm>
            <a:prstGeom prst="borderCallout2">
              <a:avLst>
                <a:gd name="adj1" fmla="val 87789"/>
                <a:gd name="adj2" fmla="val 100323"/>
                <a:gd name="adj3" fmla="val 113948"/>
                <a:gd name="adj4" fmla="val 108459"/>
                <a:gd name="adj5" fmla="val 115193"/>
                <a:gd name="adj6" fmla="val 126552"/>
              </a:avLst>
            </a:prstGeom>
            <a:solidFill>
              <a:srgbClr val="D1E3F3"/>
            </a:solidFill>
            <a:ln w="317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900" dirty="0">
                  <a:solidFill>
                    <a:schemeClr val="tx1"/>
                  </a:solidFill>
                </a:rPr>
                <a:t>Supervise l’endroit de vote, assure la circulation et veille à son bon fonctionnement.</a:t>
              </a:r>
            </a:p>
          </p:txBody>
        </p:sp>
      </p:grpSp>
    </p:spTree>
    <p:extLst>
      <p:ext uri="{BB962C8B-B14F-4D97-AF65-F5344CB8AC3E}">
        <p14:creationId xmlns:p14="http://schemas.microsoft.com/office/powerpoint/2010/main" val="876901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528F9F-D072-4828-A80C-E98D629D4BBB}"/>
              </a:ext>
            </a:extLst>
          </p:cNvPr>
          <p:cNvSpPr>
            <a:spLocks noGrp="1"/>
          </p:cNvSpPr>
          <p:nvPr>
            <p:ph type="title"/>
            <p:custDataLst>
              <p:tags r:id="rId1"/>
            </p:custDataLst>
          </p:nvPr>
        </p:nvSpPr>
        <p:spPr/>
        <p:txBody>
          <a:bodyPr/>
          <a:lstStyle/>
          <a:p>
            <a:r>
              <a:rPr lang="fr-CA" b="1" dirty="0">
                <a:solidFill>
                  <a:srgbClr val="00A8B0"/>
                </a:solidFill>
              </a:rPr>
              <a:t>Aménager le bureau de vote</a:t>
            </a:r>
            <a:br>
              <a:rPr lang="fr-CA" b="1" dirty="0">
                <a:solidFill>
                  <a:srgbClr val="00A8B0"/>
                </a:solidFill>
              </a:rPr>
            </a:br>
            <a:r>
              <a:rPr lang="fr-CA" dirty="0"/>
              <a:t>L’exemple précédent sert de guide, mais il ne représente pas une obligation. Le scénario, l’aménagement du bureau de vote et le nombre de personnes recrutées sont à votre entière discrétion.</a:t>
            </a:r>
            <a:br>
              <a:rPr lang="fr-CA" dirty="0"/>
            </a:br>
            <a:br>
              <a:rPr lang="fr-CA" dirty="0"/>
            </a:br>
            <a:r>
              <a:rPr lang="fr-CA" dirty="0"/>
              <a:t>L’important c’est que vous, en tant que personne responsable d’un conseil d’élèves, soyez à l’aise avec le processus électoral. Il doit répondre au besoin de votre milieu et permettre de faire vivre aux élèves une expérience positive de démocratie.</a:t>
            </a:r>
            <a:br>
              <a:rPr lang="fr-CA" dirty="0"/>
            </a:br>
            <a:endParaRPr lang="fr-CA" dirty="0"/>
          </a:p>
        </p:txBody>
      </p:sp>
    </p:spTree>
    <p:extLst>
      <p:ext uri="{BB962C8B-B14F-4D97-AF65-F5344CB8AC3E}">
        <p14:creationId xmlns:p14="http://schemas.microsoft.com/office/powerpoint/2010/main" val="6576666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089a433-1ed9-4eb1-90a2-2157aecae93d">
      <UserInfo>
        <DisplayName/>
        <AccountId xsi:nil="true"/>
        <AccountType/>
      </UserInfo>
    </SharedWithUsers>
    <MediaLengthInSeconds xmlns="5f23f9c8-bac7-42ba-8538-2846167e7cde" xsi:nil="true"/>
    <lcf76f155ced4ddcb4097134ff3c332f xmlns="5f23f9c8-bac7-42ba-8538-2846167e7cde">
      <Terms xmlns="http://schemas.microsoft.com/office/infopath/2007/PartnerControls"/>
    </lcf76f155ced4ddcb4097134ff3c332f>
    <TaxCatchAll xmlns="4089a433-1ed9-4eb1-90a2-2157aecae93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158432-EA4F-462F-95DF-49DD57AB415F}">
  <ds:schemaRefs>
    <ds:schemaRef ds:uri="http://schemas.microsoft.com/office/2006/metadata/properties"/>
    <ds:schemaRef ds:uri="http://schemas.microsoft.com/office/infopath/2007/PartnerControls"/>
    <ds:schemaRef ds:uri="18125639-ec9c-4d4f-9296-77d56083990c"/>
    <ds:schemaRef ds:uri="cb42c1a8-2351-4f93-ab52-dbe9a46ce7a7"/>
  </ds:schemaRefs>
</ds:datastoreItem>
</file>

<file path=customXml/itemProps2.xml><?xml version="1.0" encoding="utf-8"?>
<ds:datastoreItem xmlns:ds="http://schemas.openxmlformats.org/officeDocument/2006/customXml" ds:itemID="{218784D6-D039-4AF5-B308-8E620957616E}">
  <ds:schemaRefs>
    <ds:schemaRef ds:uri="http://schemas.microsoft.com/sharepoint/v3/contenttype/forms"/>
  </ds:schemaRefs>
</ds:datastoreItem>
</file>

<file path=customXml/itemProps3.xml><?xml version="1.0" encoding="utf-8"?>
<ds:datastoreItem xmlns:ds="http://schemas.openxmlformats.org/officeDocument/2006/customXml" ds:itemID="{337A11AD-05EF-4A05-9E3F-92CC686B1645}"/>
</file>

<file path=docProps/app.xml><?xml version="1.0" encoding="utf-8"?>
<Properties xmlns="http://schemas.openxmlformats.org/officeDocument/2006/extended-properties" xmlns:vt="http://schemas.openxmlformats.org/officeDocument/2006/docPropsVTypes">
  <TotalTime>8644</TotalTime>
  <Words>881</Words>
  <Application>Microsoft Office PowerPoint</Application>
  <PresentationFormat>Affichage à l'écran (4:3)</PresentationFormat>
  <Paragraphs>63</Paragraphs>
  <Slides>14</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Arial Unicode MS</vt:lpstr>
      <vt:lpstr>Calibri</vt:lpstr>
      <vt:lpstr>Times</vt:lpstr>
      <vt:lpstr>Thème Office</vt:lpstr>
      <vt:lpstr>Module 4 Organiser les élections dans l’école</vt:lpstr>
      <vt:lpstr>Dans cette leçon, il est question de l’étape 1 – Préparer les élections.</vt:lpstr>
      <vt:lpstr>Dans la préparation des élections, on retrouve différentes tâches :   </vt:lpstr>
      <vt:lpstr>Aménager le bureau de vote En tant que personne responsable du conseil d’élèves, vous êtes responsable des élections dans l’école. On pourrait vous comparer à la directrice ou au directeur général des élections. Vous pourriez désigner une ou un élève comme assistante ou assistant.   L’envergure et le scénario de l’élection détermineront le nombre de bureaux de vote et leur configuration. </vt:lpstr>
      <vt:lpstr>Aménager le bureau de vote Pour faire en sorte que le processus électoral soit le plus participatif et inclusif possible, l’équipe de Vox populi suggère d’impliquer les élèves de l’école ainsi que certains collègues volontaires. C’est une occasion supplémentaire de sensibiliser les jeunes à la démocratie.  Il est important de noter que les jeunes qui jouent un rôle lors des élections doivent agir en toute neutralité et ne peuvent en aucun cas se montrer partisans pour une candidate ou un candidat. </vt:lpstr>
      <vt:lpstr>Aménager le bureau de vote Selon vos besoins, vous pourrez leur proposer de remplir l’un ou l’autre des rôles suivants :  </vt:lpstr>
      <vt:lpstr>Aménager le bureau de vote Consultez la page suivante pour observer l’aménagement d’un bureau de vote et les différents rôles que le personnel électoral peut occuper. Vous pourrez vous en inspirer pour aménager le vôtre lors des élections. </vt:lpstr>
      <vt:lpstr>Aménager le bureau de vote </vt:lpstr>
      <vt:lpstr>Aménager le bureau de vote L’exemple précédent sert de guide, mais il ne représente pas une obligation. Le scénario, l’aménagement du bureau de vote et le nombre de personnes recrutées sont à votre entière discrétion.  L’important c’est que vous, en tant que personne responsable d’un conseil d’élèves, soyez à l’aise avec le processus électoral. Il doit répondre au besoin de votre milieu et permettre de faire vivre aux élèves une expérience positive de démocratie. </vt:lpstr>
      <vt:lpstr>Aménager le bureau de vote N’oubliez pas de former le personnel électoral afin qu’il puisse jouer son rôle le jour des élections. L’équipe de Vox populi vous suggère de faire un atelier avec l’ensemble des personnes recrutées pour bien les préparer. Voici quelques sujets qui pourraient être abordés lors de cette rencontre :    </vt:lpstr>
      <vt:lpstr>Aménager le bureau de vote</vt:lpstr>
      <vt:lpstr>Aménager le bureau de vote Certaines écoles ont mis en place une pratique intéressante pour aider le personnel électoral à jouer son rôle : </vt:lpstr>
      <vt:lpstr>Vous avez terminé la leçon 4.1.5 – Aménager le bureau de vote. Consultez les autres leçons du Module 4 – Organiser les élections dans l’école du site Web de Vox populi pour en apprendre davantage à ce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225</cp:revision>
  <dcterms:modified xsi:type="dcterms:W3CDTF">2022-07-28T12:35:38Z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y fmtid="{D5CDD505-2E9C-101B-9397-08002B2CF9AE}" pid="10" name="Order">
    <vt:r8>222800</vt:r8>
  </property>
  <property fmtid="{D5CDD505-2E9C-101B-9397-08002B2CF9AE}" pid="11" name="_SourceUrl">
    <vt:lpwstr/>
  </property>
  <property fmtid="{D5CDD505-2E9C-101B-9397-08002B2CF9AE}" pid="12" name="_SharedFileIndex">
    <vt:lpwstr/>
  </property>
</Properties>
</file>