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8"/>
  </p:notesMasterIdLst>
  <p:sldIdLst>
    <p:sldId id="274" r:id="rId5"/>
    <p:sldId id="352" r:id="rId6"/>
    <p:sldId id="354" r:id="rId7"/>
    <p:sldId id="299" r:id="rId8"/>
    <p:sldId id="298" r:id="rId9"/>
    <p:sldId id="305" r:id="rId10"/>
    <p:sldId id="310" r:id="rId11"/>
    <p:sldId id="307" r:id="rId12"/>
    <p:sldId id="313" r:id="rId13"/>
    <p:sldId id="312" r:id="rId14"/>
    <p:sldId id="304" r:id="rId15"/>
    <p:sldId id="355" r:id="rId16"/>
    <p:sldId id="335"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8"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4" clrIdx="2">
    <p:extLst>
      <p:ext uri="{19B8F6BF-5375-455C-9EA6-DF929625EA0E}">
        <p15:presenceInfo xmlns:p15="http://schemas.microsoft.com/office/powerpoint/2012/main" userId="S::EBolduc@electionsquebec.qc.ca::ed6222db-4b41-4fc8-8cab-0923c08fa0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B0"/>
    <a:srgbClr val="CFE1F2"/>
    <a:srgbClr val="91195A"/>
    <a:srgbClr val="D1E3F3"/>
    <a:srgbClr val="00AAB9"/>
    <a:srgbClr val="E1EDF7"/>
    <a:srgbClr val="5B9BD5"/>
    <a:srgbClr val="B8C724"/>
    <a:srgbClr val="76D0DC"/>
    <a:srgbClr val="00B6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69B144-E7AB-4501-8AA0-2CAB4FB781BF}" v="69" dt="2022-07-27T19:47:56.34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3569B144-E7AB-4501-8AA0-2CAB4FB781BF}"/>
    <pc:docChg chg="undo custSel modSld modMainMaster">
      <pc:chgData name="Catherine Lebossé" userId="ed73c8c4-4b80-4d34-8775-49acab88a2c9" providerId="ADAL" clId="{3569B144-E7AB-4501-8AA0-2CAB4FB781BF}" dt="2022-07-28T12:35:22.644" v="1339" actId="313"/>
      <pc:docMkLst>
        <pc:docMk/>
      </pc:docMkLst>
      <pc:sldChg chg="modSp mod">
        <pc:chgData name="Catherine Lebossé" userId="ed73c8c4-4b80-4d34-8775-49acab88a2c9" providerId="ADAL" clId="{3569B144-E7AB-4501-8AA0-2CAB4FB781BF}" dt="2022-07-27T19:48:14.568" v="1330" actId="20577"/>
        <pc:sldMkLst>
          <pc:docMk/>
          <pc:sldMk cId="1053781828" sldId="274"/>
        </pc:sldMkLst>
        <pc:spChg chg="mod">
          <ac:chgData name="Catherine Lebossé" userId="ed73c8c4-4b80-4d34-8775-49acab88a2c9" providerId="ADAL" clId="{3569B144-E7AB-4501-8AA0-2CAB4FB781BF}" dt="2022-07-27T19:48:14.517" v="1328" actId="20577"/>
          <ac:spMkLst>
            <pc:docMk/>
            <pc:sldMk cId="1053781828" sldId="274"/>
            <ac:spMk id="2" creationId="{C59EF7A3-72F9-4AE7-ACAF-7FBBC4762389}"/>
          </ac:spMkLst>
        </pc:spChg>
        <pc:spChg chg="mod">
          <ac:chgData name="Catherine Lebossé" userId="ed73c8c4-4b80-4d34-8775-49acab88a2c9" providerId="ADAL" clId="{3569B144-E7AB-4501-8AA0-2CAB4FB781BF}" dt="2022-07-27T19:48:14.543" v="1329" actId="20577"/>
          <ac:spMkLst>
            <pc:docMk/>
            <pc:sldMk cId="1053781828" sldId="274"/>
            <ac:spMk id="3" creationId="{9E33D533-1801-4DA7-96EA-0FEF8643B23D}"/>
          </ac:spMkLst>
        </pc:spChg>
        <pc:spChg chg="mod">
          <ac:chgData name="Catherine Lebossé" userId="ed73c8c4-4b80-4d34-8775-49acab88a2c9" providerId="ADAL" clId="{3569B144-E7AB-4501-8AA0-2CAB4FB781BF}" dt="2022-07-27T19:48:14.568" v="1330" actId="20577"/>
          <ac:spMkLst>
            <pc:docMk/>
            <pc:sldMk cId="1053781828" sldId="274"/>
            <ac:spMk id="4" creationId="{7A6B5E15-7052-4839-8A44-E885F803B11E}"/>
          </ac:spMkLst>
        </pc:spChg>
      </pc:sldChg>
      <pc:sldChg chg="modSp mod">
        <pc:chgData name="Catherine Lebossé" userId="ed73c8c4-4b80-4d34-8775-49acab88a2c9" providerId="ADAL" clId="{3569B144-E7AB-4501-8AA0-2CAB4FB781BF}" dt="2022-07-27T19:48:13.022" v="1319" actId="20577"/>
        <pc:sldMkLst>
          <pc:docMk/>
          <pc:sldMk cId="1774015423" sldId="304"/>
        </pc:sldMkLst>
        <pc:spChg chg="mod">
          <ac:chgData name="Catherine Lebossé" userId="ed73c8c4-4b80-4d34-8775-49acab88a2c9" providerId="ADAL" clId="{3569B144-E7AB-4501-8AA0-2CAB4FB781BF}" dt="2022-07-27T19:48:13.022" v="1319" actId="20577"/>
          <ac:spMkLst>
            <pc:docMk/>
            <pc:sldMk cId="1774015423" sldId="304"/>
            <ac:spMk id="2" creationId="{D2528F9F-D072-4828-A80C-E98D629D4BBB}"/>
          </ac:spMkLst>
        </pc:spChg>
      </pc:sldChg>
      <pc:sldChg chg="modSp mod delCm">
        <pc:chgData name="Catherine Lebossé" userId="ed73c8c4-4b80-4d34-8775-49acab88a2c9" providerId="ADAL" clId="{3569B144-E7AB-4501-8AA0-2CAB4FB781BF}" dt="2022-07-14T18:02:07.724" v="1300" actId="1592"/>
        <pc:sldMkLst>
          <pc:docMk/>
          <pc:sldMk cId="400809266" sldId="305"/>
        </pc:sldMkLst>
        <pc:spChg chg="mod">
          <ac:chgData name="Catherine Lebossé" userId="ed73c8c4-4b80-4d34-8775-49acab88a2c9" providerId="ADAL" clId="{3569B144-E7AB-4501-8AA0-2CAB4FB781BF}" dt="2022-07-14T17:53:03.471" v="845" actId="20577"/>
          <ac:spMkLst>
            <pc:docMk/>
            <pc:sldMk cId="400809266" sldId="305"/>
            <ac:spMk id="5" creationId="{DED6F1EB-BB9E-480C-B9EF-150BD43DC9AB}"/>
          </ac:spMkLst>
        </pc:spChg>
        <pc:spChg chg="mod">
          <ac:chgData name="Catherine Lebossé" userId="ed73c8c4-4b80-4d34-8775-49acab88a2c9" providerId="ADAL" clId="{3569B144-E7AB-4501-8AA0-2CAB4FB781BF}" dt="2022-07-14T18:01:58.790" v="1298" actId="20577"/>
          <ac:spMkLst>
            <pc:docMk/>
            <pc:sldMk cId="400809266" sldId="305"/>
            <ac:spMk id="29" creationId="{7D532FD9-EB86-4E90-90DA-1AF20C61705B}"/>
          </ac:spMkLst>
        </pc:spChg>
        <pc:spChg chg="mod">
          <ac:chgData name="Catherine Lebossé" userId="ed73c8c4-4b80-4d34-8775-49acab88a2c9" providerId="ADAL" clId="{3569B144-E7AB-4501-8AA0-2CAB4FB781BF}" dt="2022-07-14T17:59:39.336" v="1179" actId="20577"/>
          <ac:spMkLst>
            <pc:docMk/>
            <pc:sldMk cId="400809266" sldId="305"/>
            <ac:spMk id="30" creationId="{8E88A65C-37A3-4C27-9A44-41CF36F4C1D4}"/>
          </ac:spMkLst>
        </pc:spChg>
        <pc:spChg chg="mod">
          <ac:chgData name="Catherine Lebossé" userId="ed73c8c4-4b80-4d34-8775-49acab88a2c9" providerId="ADAL" clId="{3569B144-E7AB-4501-8AA0-2CAB4FB781BF}" dt="2022-07-14T17:55:19.259" v="994" actId="20577"/>
          <ac:spMkLst>
            <pc:docMk/>
            <pc:sldMk cId="400809266" sldId="305"/>
            <ac:spMk id="31" creationId="{EED90164-F4E8-4440-B2E7-9AD00E1D0027}"/>
          </ac:spMkLst>
        </pc:spChg>
        <pc:grpChg chg="mod">
          <ac:chgData name="Catherine Lebossé" userId="ed73c8c4-4b80-4d34-8775-49acab88a2c9" providerId="ADAL" clId="{3569B144-E7AB-4501-8AA0-2CAB4FB781BF}" dt="2022-07-14T17:57:26.834" v="1089" actId="14100"/>
          <ac:grpSpMkLst>
            <pc:docMk/>
            <pc:sldMk cId="400809266" sldId="305"/>
            <ac:grpSpMk id="13" creationId="{9084863C-AEA7-4B30-A7C2-CFF4ACF2B600}"/>
          </ac:grpSpMkLst>
        </pc:grpChg>
        <pc:grpChg chg="mod">
          <ac:chgData name="Catherine Lebossé" userId="ed73c8c4-4b80-4d34-8775-49acab88a2c9" providerId="ADAL" clId="{3569B144-E7AB-4501-8AA0-2CAB4FB781BF}" dt="2022-07-14T17:57:24.129" v="1088" actId="14100"/>
          <ac:grpSpMkLst>
            <pc:docMk/>
            <pc:sldMk cId="400809266" sldId="305"/>
            <ac:grpSpMk id="14" creationId="{ABD7BADE-F296-4260-9180-BB9F8A387656}"/>
          </ac:grpSpMkLst>
        </pc:grpChg>
        <pc:grpChg chg="mod">
          <ac:chgData name="Catherine Lebossé" userId="ed73c8c4-4b80-4d34-8775-49acab88a2c9" providerId="ADAL" clId="{3569B144-E7AB-4501-8AA0-2CAB4FB781BF}" dt="2022-07-14T17:57:20.529" v="1087" actId="14100"/>
          <ac:grpSpMkLst>
            <pc:docMk/>
            <pc:sldMk cId="400809266" sldId="305"/>
            <ac:grpSpMk id="15" creationId="{AD9A296C-FA5C-45F3-8F90-B0DF3FC66418}"/>
          </ac:grpSpMkLst>
        </pc:grpChg>
        <pc:grpChg chg="mod">
          <ac:chgData name="Catherine Lebossé" userId="ed73c8c4-4b80-4d34-8775-49acab88a2c9" providerId="ADAL" clId="{3569B144-E7AB-4501-8AA0-2CAB4FB781BF}" dt="2022-07-14T17:57:29.516" v="1090" actId="14100"/>
          <ac:grpSpMkLst>
            <pc:docMk/>
            <pc:sldMk cId="400809266" sldId="305"/>
            <ac:grpSpMk id="16" creationId="{D132BCF5-E385-4E0B-BF48-D5C686D202C2}"/>
          </ac:grpSpMkLst>
        </pc:grpChg>
      </pc:sldChg>
      <pc:sldChg chg="addSp modSp mod">
        <pc:chgData name="Catherine Lebossé" userId="ed73c8c4-4b80-4d34-8775-49acab88a2c9" providerId="ADAL" clId="{3569B144-E7AB-4501-8AA0-2CAB4FB781BF}" dt="2022-07-27T19:48:12.823" v="1317" actId="20577"/>
        <pc:sldMkLst>
          <pc:docMk/>
          <pc:sldMk cId="1551451574" sldId="307"/>
        </pc:sldMkLst>
        <pc:spChg chg="mod">
          <ac:chgData name="Catherine Lebossé" userId="ed73c8c4-4b80-4d34-8775-49acab88a2c9" providerId="ADAL" clId="{3569B144-E7AB-4501-8AA0-2CAB4FB781BF}" dt="2022-07-27T19:48:12.823" v="1317" actId="20577"/>
          <ac:spMkLst>
            <pc:docMk/>
            <pc:sldMk cId="1551451574" sldId="307"/>
            <ac:spMk id="2" creationId="{F0E2F970-3F5A-4FD2-BDC5-D24D310CFC3B}"/>
          </ac:spMkLst>
        </pc:spChg>
        <pc:spChg chg="mod">
          <ac:chgData name="Catherine Lebossé" userId="ed73c8c4-4b80-4d34-8775-49acab88a2c9" providerId="ADAL" clId="{3569B144-E7AB-4501-8AA0-2CAB4FB781BF}" dt="2022-07-14T17:30:57.421" v="29" actId="20577"/>
          <ac:spMkLst>
            <pc:docMk/>
            <pc:sldMk cId="1551451574" sldId="307"/>
            <ac:spMk id="14" creationId="{DB427358-F055-4D40-B70B-C96E5B9A36DA}"/>
          </ac:spMkLst>
        </pc:spChg>
        <pc:spChg chg="mod">
          <ac:chgData name="Catherine Lebossé" userId="ed73c8c4-4b80-4d34-8775-49acab88a2c9" providerId="ADAL" clId="{3569B144-E7AB-4501-8AA0-2CAB4FB781BF}" dt="2022-07-14T17:30:53.902" v="27"/>
          <ac:spMkLst>
            <pc:docMk/>
            <pc:sldMk cId="1551451574" sldId="307"/>
            <ac:spMk id="15" creationId="{AE4DDC51-0337-457D-859A-8D68C852BDED}"/>
          </ac:spMkLst>
        </pc:spChg>
        <pc:spChg chg="mod">
          <ac:chgData name="Catherine Lebossé" userId="ed73c8c4-4b80-4d34-8775-49acab88a2c9" providerId="ADAL" clId="{3569B144-E7AB-4501-8AA0-2CAB4FB781BF}" dt="2022-07-14T17:31:31.153" v="53" actId="20577"/>
          <ac:spMkLst>
            <pc:docMk/>
            <pc:sldMk cId="1551451574" sldId="307"/>
            <ac:spMk id="16" creationId="{8F841B1F-22A2-47B8-BD10-FD864B54A862}"/>
          </ac:spMkLst>
        </pc:spChg>
        <pc:grpChg chg="add mod">
          <ac:chgData name="Catherine Lebossé" userId="ed73c8c4-4b80-4d34-8775-49acab88a2c9" providerId="ADAL" clId="{3569B144-E7AB-4501-8AA0-2CAB4FB781BF}" dt="2022-07-14T17:30:53.902" v="27"/>
          <ac:grpSpMkLst>
            <pc:docMk/>
            <pc:sldMk cId="1551451574" sldId="307"/>
            <ac:grpSpMk id="9" creationId="{85934B3A-297F-43D1-B905-62E3A30CA527}"/>
          </ac:grpSpMkLst>
        </pc:grpChg>
        <pc:grpChg chg="mod">
          <ac:chgData name="Catherine Lebossé" userId="ed73c8c4-4b80-4d34-8775-49acab88a2c9" providerId="ADAL" clId="{3569B144-E7AB-4501-8AA0-2CAB4FB781BF}" dt="2022-07-14T17:30:53.902" v="27"/>
          <ac:grpSpMkLst>
            <pc:docMk/>
            <pc:sldMk cId="1551451574" sldId="307"/>
            <ac:grpSpMk id="10" creationId="{70D56989-2B45-4976-9053-CF111E03E02A}"/>
          </ac:grpSpMkLst>
        </pc:grpChg>
      </pc:sldChg>
      <pc:sldChg chg="addSp modSp mod delCm">
        <pc:chgData name="Catherine Lebossé" userId="ed73c8c4-4b80-4d34-8775-49acab88a2c9" providerId="ADAL" clId="{3569B144-E7AB-4501-8AA0-2CAB4FB781BF}" dt="2022-07-14T17:35:09.079" v="159" actId="1592"/>
        <pc:sldMkLst>
          <pc:docMk/>
          <pc:sldMk cId="3349348160" sldId="310"/>
        </pc:sldMkLst>
        <pc:spChg chg="mod">
          <ac:chgData name="Catherine Lebossé" userId="ed73c8c4-4b80-4d34-8775-49acab88a2c9" providerId="ADAL" clId="{3569B144-E7AB-4501-8AA0-2CAB4FB781BF}" dt="2022-07-14T17:29:13.149" v="22" actId="20577"/>
          <ac:spMkLst>
            <pc:docMk/>
            <pc:sldMk cId="3349348160" sldId="310"/>
            <ac:spMk id="2" creationId="{F0E2F970-3F5A-4FD2-BDC5-D24D310CFC3B}"/>
          </ac:spMkLst>
        </pc:spChg>
        <pc:spChg chg="mod">
          <ac:chgData name="Catherine Lebossé" userId="ed73c8c4-4b80-4d34-8775-49acab88a2c9" providerId="ADAL" clId="{3569B144-E7AB-4501-8AA0-2CAB4FB781BF}" dt="2022-07-14T17:28:15.312" v="8" actId="164"/>
          <ac:spMkLst>
            <pc:docMk/>
            <pc:sldMk cId="3349348160" sldId="310"/>
            <ac:spMk id="16" creationId="{A8AB705F-7C91-4A98-8090-1AE91D5D7E16}"/>
          </ac:spMkLst>
        </pc:spChg>
        <pc:spChg chg="mod">
          <ac:chgData name="Catherine Lebossé" userId="ed73c8c4-4b80-4d34-8775-49acab88a2c9" providerId="ADAL" clId="{3569B144-E7AB-4501-8AA0-2CAB4FB781BF}" dt="2022-07-14T17:28:15.312" v="8" actId="164"/>
          <ac:spMkLst>
            <pc:docMk/>
            <pc:sldMk cId="3349348160" sldId="310"/>
            <ac:spMk id="17" creationId="{A6E9D8FB-B022-4586-BDAB-5ECAFA9FDF0B}"/>
          </ac:spMkLst>
        </pc:spChg>
        <pc:spChg chg="mod">
          <ac:chgData name="Catherine Lebossé" userId="ed73c8c4-4b80-4d34-8775-49acab88a2c9" providerId="ADAL" clId="{3569B144-E7AB-4501-8AA0-2CAB4FB781BF}" dt="2022-07-14T17:29:33.545" v="25" actId="164"/>
          <ac:spMkLst>
            <pc:docMk/>
            <pc:sldMk cId="3349348160" sldId="310"/>
            <ac:spMk id="18" creationId="{8A949C74-D662-4DB3-BA39-1E5055BD20B4}"/>
          </ac:spMkLst>
        </pc:spChg>
        <pc:grpChg chg="add mod">
          <ac:chgData name="Catherine Lebossé" userId="ed73c8c4-4b80-4d34-8775-49acab88a2c9" providerId="ADAL" clId="{3569B144-E7AB-4501-8AA0-2CAB4FB781BF}" dt="2022-07-14T17:29:33.545" v="25" actId="164"/>
          <ac:grpSpMkLst>
            <pc:docMk/>
            <pc:sldMk cId="3349348160" sldId="310"/>
            <ac:grpSpMk id="3" creationId="{FC780CFF-A7F5-4C00-9716-1314253E581F}"/>
          </ac:grpSpMkLst>
        </pc:grpChg>
        <pc:grpChg chg="add mod">
          <ac:chgData name="Catherine Lebossé" userId="ed73c8c4-4b80-4d34-8775-49acab88a2c9" providerId="ADAL" clId="{3569B144-E7AB-4501-8AA0-2CAB4FB781BF}" dt="2022-07-14T17:29:48.504" v="26" actId="1076"/>
          <ac:grpSpMkLst>
            <pc:docMk/>
            <pc:sldMk cId="3349348160" sldId="310"/>
            <ac:grpSpMk id="4" creationId="{C6D7B5A1-A471-406F-8081-656EA83455D1}"/>
          </ac:grpSpMkLst>
        </pc:grpChg>
      </pc:sldChg>
      <pc:sldChg chg="addSp modSp mod">
        <pc:chgData name="Catherine Lebossé" userId="ed73c8c4-4b80-4d34-8775-49acab88a2c9" providerId="ADAL" clId="{3569B144-E7AB-4501-8AA0-2CAB4FB781BF}" dt="2022-07-14T17:32:41.080" v="145" actId="20577"/>
        <pc:sldMkLst>
          <pc:docMk/>
          <pc:sldMk cId="981341407" sldId="312"/>
        </pc:sldMkLst>
        <pc:spChg chg="mod">
          <ac:chgData name="Catherine Lebossé" userId="ed73c8c4-4b80-4d34-8775-49acab88a2c9" providerId="ADAL" clId="{3569B144-E7AB-4501-8AA0-2CAB4FB781BF}" dt="2022-07-14T17:32:41.080" v="145" actId="20577"/>
          <ac:spMkLst>
            <pc:docMk/>
            <pc:sldMk cId="981341407" sldId="312"/>
            <ac:spMk id="2" creationId="{F0E2F970-3F5A-4FD2-BDC5-D24D310CFC3B}"/>
          </ac:spMkLst>
        </pc:spChg>
        <pc:spChg chg="mod">
          <ac:chgData name="Catherine Lebossé" userId="ed73c8c4-4b80-4d34-8775-49acab88a2c9" providerId="ADAL" clId="{3569B144-E7AB-4501-8AA0-2CAB4FB781BF}" dt="2022-07-14T17:32:31.064" v="122" actId="20577"/>
          <ac:spMkLst>
            <pc:docMk/>
            <pc:sldMk cId="981341407" sldId="312"/>
            <ac:spMk id="10" creationId="{068D16DF-9171-472D-8775-E974360C6325}"/>
          </ac:spMkLst>
        </pc:spChg>
        <pc:spChg chg="mod">
          <ac:chgData name="Catherine Lebossé" userId="ed73c8c4-4b80-4d34-8775-49acab88a2c9" providerId="ADAL" clId="{3569B144-E7AB-4501-8AA0-2CAB4FB781BF}" dt="2022-07-14T17:32:26.269" v="120"/>
          <ac:spMkLst>
            <pc:docMk/>
            <pc:sldMk cId="981341407" sldId="312"/>
            <ac:spMk id="12" creationId="{B67EE332-3D00-48AB-B8C4-A7EAE837BA4D}"/>
          </ac:spMkLst>
        </pc:spChg>
        <pc:spChg chg="mod">
          <ac:chgData name="Catherine Lebossé" userId="ed73c8c4-4b80-4d34-8775-49acab88a2c9" providerId="ADAL" clId="{3569B144-E7AB-4501-8AA0-2CAB4FB781BF}" dt="2022-07-14T17:32:36.327" v="131" actId="20577"/>
          <ac:spMkLst>
            <pc:docMk/>
            <pc:sldMk cId="981341407" sldId="312"/>
            <ac:spMk id="16" creationId="{09F2C15A-6551-4A6B-9E8D-3D61B38A1539}"/>
          </ac:spMkLst>
        </pc:spChg>
        <pc:grpChg chg="add mod">
          <ac:chgData name="Catherine Lebossé" userId="ed73c8c4-4b80-4d34-8775-49acab88a2c9" providerId="ADAL" clId="{3569B144-E7AB-4501-8AA0-2CAB4FB781BF}" dt="2022-07-14T17:32:26.269" v="120"/>
          <ac:grpSpMkLst>
            <pc:docMk/>
            <pc:sldMk cId="981341407" sldId="312"/>
            <ac:grpSpMk id="8" creationId="{9EC9B4D8-9A11-46A4-9384-102613E509CF}"/>
          </ac:grpSpMkLst>
        </pc:grpChg>
        <pc:grpChg chg="mod">
          <ac:chgData name="Catherine Lebossé" userId="ed73c8c4-4b80-4d34-8775-49acab88a2c9" providerId="ADAL" clId="{3569B144-E7AB-4501-8AA0-2CAB4FB781BF}" dt="2022-07-14T17:32:26.269" v="120"/>
          <ac:grpSpMkLst>
            <pc:docMk/>
            <pc:sldMk cId="981341407" sldId="312"/>
            <ac:grpSpMk id="9" creationId="{31ACCA43-1914-4F48-B3D4-89D2568DC532}"/>
          </ac:grpSpMkLst>
        </pc:grpChg>
      </pc:sldChg>
      <pc:sldChg chg="addSp modSp mod delCm">
        <pc:chgData name="Catherine Lebossé" userId="ed73c8c4-4b80-4d34-8775-49acab88a2c9" providerId="ADAL" clId="{3569B144-E7AB-4501-8AA0-2CAB4FB781BF}" dt="2022-07-27T19:48:12.938" v="1318" actId="20577"/>
        <pc:sldMkLst>
          <pc:docMk/>
          <pc:sldMk cId="1591594983" sldId="313"/>
        </pc:sldMkLst>
        <pc:spChg chg="mod">
          <ac:chgData name="Catherine Lebossé" userId="ed73c8c4-4b80-4d34-8775-49acab88a2c9" providerId="ADAL" clId="{3569B144-E7AB-4501-8AA0-2CAB4FB781BF}" dt="2022-07-27T19:48:12.938" v="1318" actId="20577"/>
          <ac:spMkLst>
            <pc:docMk/>
            <pc:sldMk cId="1591594983" sldId="313"/>
            <ac:spMk id="2" creationId="{F0E2F970-3F5A-4FD2-BDC5-D24D310CFC3B}"/>
          </ac:spMkLst>
        </pc:spChg>
        <pc:spChg chg="mod">
          <ac:chgData name="Catherine Lebossé" userId="ed73c8c4-4b80-4d34-8775-49acab88a2c9" providerId="ADAL" clId="{3569B144-E7AB-4501-8AA0-2CAB4FB781BF}" dt="2022-07-14T17:31:58.013" v="87" actId="20577"/>
          <ac:spMkLst>
            <pc:docMk/>
            <pc:sldMk cId="1591594983" sldId="313"/>
            <ac:spMk id="11" creationId="{B8CB225C-DB31-4DDA-A58B-D20022043AF7}"/>
          </ac:spMkLst>
        </pc:spChg>
        <pc:spChg chg="mod">
          <ac:chgData name="Catherine Lebossé" userId="ed73c8c4-4b80-4d34-8775-49acab88a2c9" providerId="ADAL" clId="{3569B144-E7AB-4501-8AA0-2CAB4FB781BF}" dt="2022-07-14T17:31:47.232" v="75"/>
          <ac:spMkLst>
            <pc:docMk/>
            <pc:sldMk cId="1591594983" sldId="313"/>
            <ac:spMk id="12" creationId="{03DDB079-BB85-49F8-8EB6-EC21688C9D5E}"/>
          </ac:spMkLst>
        </pc:spChg>
        <pc:spChg chg="mod">
          <ac:chgData name="Catherine Lebossé" userId="ed73c8c4-4b80-4d34-8775-49acab88a2c9" providerId="ADAL" clId="{3569B144-E7AB-4501-8AA0-2CAB4FB781BF}" dt="2022-07-14T17:31:53.573" v="85" actId="20577"/>
          <ac:spMkLst>
            <pc:docMk/>
            <pc:sldMk cId="1591594983" sldId="313"/>
            <ac:spMk id="13" creationId="{6F929512-C8BE-490D-9CDF-81ACD8D14F78}"/>
          </ac:spMkLst>
        </pc:spChg>
        <pc:grpChg chg="add mod">
          <ac:chgData name="Catherine Lebossé" userId="ed73c8c4-4b80-4d34-8775-49acab88a2c9" providerId="ADAL" clId="{3569B144-E7AB-4501-8AA0-2CAB4FB781BF}" dt="2022-07-14T17:31:47.232" v="75"/>
          <ac:grpSpMkLst>
            <pc:docMk/>
            <pc:sldMk cId="1591594983" sldId="313"/>
            <ac:grpSpMk id="9" creationId="{49DAFBD5-C6AC-49C3-A606-5732143DD2E2}"/>
          </ac:grpSpMkLst>
        </pc:grpChg>
        <pc:grpChg chg="mod">
          <ac:chgData name="Catherine Lebossé" userId="ed73c8c4-4b80-4d34-8775-49acab88a2c9" providerId="ADAL" clId="{3569B144-E7AB-4501-8AA0-2CAB4FB781BF}" dt="2022-07-14T17:31:47.232" v="75"/>
          <ac:grpSpMkLst>
            <pc:docMk/>
            <pc:sldMk cId="1591594983" sldId="313"/>
            <ac:grpSpMk id="10" creationId="{17F975A4-9016-4C26-A9E8-AF9BF22718E9}"/>
          </ac:grpSpMkLst>
        </pc:grpChg>
        <pc:graphicFrameChg chg="modGraphic">
          <ac:chgData name="Catherine Lebossé" userId="ed73c8c4-4b80-4d34-8775-49acab88a2c9" providerId="ADAL" clId="{3569B144-E7AB-4501-8AA0-2CAB4FB781BF}" dt="2022-07-14T17:36:00.622" v="255" actId="6549"/>
          <ac:graphicFrameMkLst>
            <pc:docMk/>
            <pc:sldMk cId="1591594983" sldId="313"/>
            <ac:graphicFrameMk id="24" creationId="{15C342F7-A36E-48D5-9DB4-30BAE066C387}"/>
          </ac:graphicFrameMkLst>
        </pc:graphicFrameChg>
      </pc:sldChg>
      <pc:sldChg chg="modSp mod">
        <pc:chgData name="Catherine Lebossé" userId="ed73c8c4-4b80-4d34-8775-49acab88a2c9" providerId="ADAL" clId="{3569B144-E7AB-4501-8AA0-2CAB4FB781BF}" dt="2022-07-28T12:35:20.468" v="1337" actId="313"/>
        <pc:sldMkLst>
          <pc:docMk/>
          <pc:sldMk cId="2856369675" sldId="352"/>
        </pc:sldMkLst>
        <pc:spChg chg="mod">
          <ac:chgData name="Catherine Lebossé" userId="ed73c8c4-4b80-4d34-8775-49acab88a2c9" providerId="ADAL" clId="{3569B144-E7AB-4501-8AA0-2CAB4FB781BF}" dt="2022-07-28T12:35:20.468" v="1337" actId="313"/>
          <ac:spMkLst>
            <pc:docMk/>
            <pc:sldMk cId="2856369675" sldId="352"/>
            <ac:spMk id="2" creationId="{DB3AE953-61D5-447C-8C71-B2C607AD6191}"/>
          </ac:spMkLst>
        </pc:spChg>
      </pc:sldChg>
      <pc:sldChg chg="modSp mod">
        <pc:chgData name="Catherine Lebossé" userId="ed73c8c4-4b80-4d34-8775-49acab88a2c9" providerId="ADAL" clId="{3569B144-E7AB-4501-8AA0-2CAB4FB781BF}" dt="2022-07-27T19:48:31.524" v="1336" actId="14100"/>
        <pc:sldMkLst>
          <pc:docMk/>
          <pc:sldMk cId="278391402" sldId="354"/>
        </pc:sldMkLst>
        <pc:spChg chg="mod">
          <ac:chgData name="Catherine Lebossé" userId="ed73c8c4-4b80-4d34-8775-49acab88a2c9" providerId="ADAL" clId="{3569B144-E7AB-4501-8AA0-2CAB4FB781BF}" dt="2022-07-27T19:48:12.685" v="1316" actId="20577"/>
          <ac:spMkLst>
            <pc:docMk/>
            <pc:sldMk cId="278391402" sldId="354"/>
            <ac:spMk id="2" creationId="{3667BB07-606D-48A7-A379-531EC532BD08}"/>
          </ac:spMkLst>
        </pc:spChg>
        <pc:spChg chg="mod">
          <ac:chgData name="Catherine Lebossé" userId="ed73c8c4-4b80-4d34-8775-49acab88a2c9" providerId="ADAL" clId="{3569B144-E7AB-4501-8AA0-2CAB4FB781BF}" dt="2022-07-27T19:48:31.524" v="1336" actId="14100"/>
          <ac:spMkLst>
            <pc:docMk/>
            <pc:sldMk cId="278391402" sldId="354"/>
            <ac:spMk id="10" creationId="{AE84B9F6-8D14-407E-BD6B-813A686FA85A}"/>
          </ac:spMkLst>
        </pc:spChg>
      </pc:sldChg>
      <pc:sldChg chg="modSp mod">
        <pc:chgData name="Catherine Lebossé" userId="ed73c8c4-4b80-4d34-8775-49acab88a2c9" providerId="ADAL" clId="{3569B144-E7AB-4501-8AA0-2CAB4FB781BF}" dt="2022-07-28T12:35:22.644" v="1339" actId="313"/>
        <pc:sldMkLst>
          <pc:docMk/>
          <pc:sldMk cId="2746620096" sldId="355"/>
        </pc:sldMkLst>
        <pc:spChg chg="mod">
          <ac:chgData name="Catherine Lebossé" userId="ed73c8c4-4b80-4d34-8775-49acab88a2c9" providerId="ADAL" clId="{3569B144-E7AB-4501-8AA0-2CAB4FB781BF}" dt="2022-07-27T19:48:13.951" v="1327" actId="20577"/>
          <ac:spMkLst>
            <pc:docMk/>
            <pc:sldMk cId="2746620096" sldId="355"/>
            <ac:spMk id="6" creationId="{3609B852-1951-4E09-9176-D684BF039241}"/>
          </ac:spMkLst>
        </pc:spChg>
        <pc:spChg chg="mod">
          <ac:chgData name="Catherine Lebossé" userId="ed73c8c4-4b80-4d34-8775-49acab88a2c9" providerId="ADAL" clId="{3569B144-E7AB-4501-8AA0-2CAB4FB781BF}" dt="2022-07-28T12:35:22.644" v="1339" actId="313"/>
          <ac:spMkLst>
            <pc:docMk/>
            <pc:sldMk cId="2746620096" sldId="355"/>
            <ac:spMk id="208" creationId="{00000000-0000-0000-0000-000000000000}"/>
          </ac:spMkLst>
        </pc:spChg>
      </pc:sldChg>
      <pc:sldMasterChg chg="modSldLayout">
        <pc:chgData name="Catherine Lebossé" userId="ed73c8c4-4b80-4d34-8775-49acab88a2c9" providerId="ADAL" clId="{3569B144-E7AB-4501-8AA0-2CAB4FB781BF}" dt="2022-07-18T18:14:21.537" v="1305" actId="14826"/>
        <pc:sldMasterMkLst>
          <pc:docMk/>
          <pc:sldMasterMk cId="0" sldId="2147483659"/>
        </pc:sldMasterMkLst>
        <pc:sldLayoutChg chg="modSp">
          <pc:chgData name="Catherine Lebossé" userId="ed73c8c4-4b80-4d34-8775-49acab88a2c9" providerId="ADAL" clId="{3569B144-E7AB-4501-8AA0-2CAB4FB781BF}" dt="2022-07-18T18:14:21.537" v="1305" actId="14826"/>
          <pc:sldLayoutMkLst>
            <pc:docMk/>
            <pc:sldMasterMk cId="0" sldId="2147483659"/>
            <pc:sldLayoutMk cId="3155389374" sldId="2147483664"/>
          </pc:sldLayoutMkLst>
          <pc:picChg chg="mod">
            <ac:chgData name="Catherine Lebossé" userId="ed73c8c4-4b80-4d34-8775-49acab88a2c9" providerId="ADAL" clId="{3569B144-E7AB-4501-8AA0-2CAB4FB781BF}" dt="2022-07-18T18:14:21.537" v="1305" actId="14826"/>
            <ac:picMkLst>
              <pc:docMk/>
              <pc:sldMasterMk cId="0" sldId="2147483659"/>
              <pc:sldLayoutMk cId="3155389374" sldId="2147483664"/>
              <ac:picMk id="21" creationId="{4BEA2A7E-FD4B-4469-89E5-A13F77D3C870}"/>
            </ac:picMkLst>
          </pc:picChg>
        </pc:sldLayoutChg>
      </pc:sldMasterChg>
    </pc:docChg>
  </pc:docChgLst>
  <pc:docChgLst>
    <pc:chgData name="Catherine Lebossé" userId="ed73c8c4-4b80-4d34-8775-49acab88a2c9" providerId="ADAL" clId="{14DE38D1-1136-494B-91E8-1DDF3F65C055}"/>
    <pc:docChg chg="undo custSel modSld">
      <pc:chgData name="Catherine Lebossé" userId="ed73c8c4-4b80-4d34-8775-49acab88a2c9" providerId="ADAL" clId="{14DE38D1-1136-494B-91E8-1DDF3F65C055}" dt="2021-04-01T19:16:28.086" v="18" actId="1592"/>
      <pc:docMkLst>
        <pc:docMk/>
      </pc:docMkLst>
      <pc:sldChg chg="addCm modCm">
        <pc:chgData name="Catherine Lebossé" userId="ed73c8c4-4b80-4d34-8775-49acab88a2c9" providerId="ADAL" clId="{14DE38D1-1136-494B-91E8-1DDF3F65C055}" dt="2021-04-01T19:13:17.692" v="12"/>
        <pc:sldMkLst>
          <pc:docMk/>
          <pc:sldMk cId="1901834580" sldId="299"/>
        </pc:sldMkLst>
      </pc:sldChg>
      <pc:sldChg chg="addSp delSp addCm delCm modCm">
        <pc:chgData name="Catherine Lebossé" userId="ed73c8c4-4b80-4d34-8775-49acab88a2c9" providerId="ADAL" clId="{14DE38D1-1136-494B-91E8-1DDF3F65C055}" dt="2021-04-01T19:16:28.086" v="18" actId="1592"/>
        <pc:sldMkLst>
          <pc:docMk/>
          <pc:sldMk cId="400809266" sldId="305"/>
        </pc:sldMkLst>
        <pc:spChg chg="add del">
          <ac:chgData name="Catherine Lebossé" userId="ed73c8c4-4b80-4d34-8775-49acab88a2c9" providerId="ADAL" clId="{14DE38D1-1136-494B-91E8-1DDF3F65C055}" dt="2021-04-01T19:14:08.931" v="14" actId="478"/>
          <ac:spMkLst>
            <pc:docMk/>
            <pc:sldMk cId="400809266" sldId="305"/>
            <ac:spMk id="23" creationId="{EF213443-02D4-44BA-B005-23471731E8D5}"/>
          </ac:spMkLst>
        </pc:spChg>
      </pc:sldChg>
      <pc:sldChg chg="modSp">
        <pc:chgData name="Catherine Lebossé" userId="ed73c8c4-4b80-4d34-8775-49acab88a2c9" providerId="ADAL" clId="{14DE38D1-1136-494B-91E8-1DDF3F65C055}" dt="2021-04-01T19:10:09.990" v="5" actId="113"/>
        <pc:sldMkLst>
          <pc:docMk/>
          <pc:sldMk cId="2856369675" sldId="352"/>
        </pc:sldMkLst>
        <pc:spChg chg="mod">
          <ac:chgData name="Catherine Lebossé" userId="ed73c8c4-4b80-4d34-8775-49acab88a2c9" providerId="ADAL" clId="{14DE38D1-1136-494B-91E8-1DDF3F65C055}" dt="2021-04-01T19:10:09.990" v="5" actId="113"/>
          <ac:spMkLst>
            <pc:docMk/>
            <pc:sldMk cId="2856369675" sldId="352"/>
            <ac:spMk id="2" creationId="{DB3AE953-61D5-447C-8C71-B2C607AD6191}"/>
          </ac:spMkLst>
        </pc:spChg>
      </pc:sldChg>
      <pc:sldChg chg="addCm modCm">
        <pc:chgData name="Catherine Lebossé" userId="ed73c8c4-4b80-4d34-8775-49acab88a2c9" providerId="ADAL" clId="{14DE38D1-1136-494B-91E8-1DDF3F65C055}" dt="2021-04-01T19:10:22.382" v="7"/>
        <pc:sldMkLst>
          <pc:docMk/>
          <pc:sldMk cId="3067854803" sldId="353"/>
        </pc:sldMkLst>
      </pc:sldChg>
    </pc:docChg>
  </pc:docChgLst>
  <pc:docChgLst>
    <pc:chgData name="Élyse Bolduc" userId="ed6222db-4b41-4fc8-8cab-0923c08fa00f" providerId="ADAL" clId="{CAAFE885-C151-474E-B329-82C0D1B3590B}"/>
    <pc:docChg chg="undo custSel delSld modSld">
      <pc:chgData name="Élyse Bolduc" userId="ed6222db-4b41-4fc8-8cab-0923c08fa00f" providerId="ADAL" clId="{CAAFE885-C151-474E-B329-82C0D1B3590B}" dt="2022-04-04T01:01:14.871" v="129" actId="1589"/>
      <pc:docMkLst>
        <pc:docMk/>
      </pc:docMkLst>
      <pc:sldChg chg="modSp mod">
        <pc:chgData name="Élyse Bolduc" userId="ed6222db-4b41-4fc8-8cab-0923c08fa00f" providerId="ADAL" clId="{CAAFE885-C151-474E-B329-82C0D1B3590B}" dt="2022-04-04T00:38:11.485" v="7" actId="20577"/>
        <pc:sldMkLst>
          <pc:docMk/>
          <pc:sldMk cId="1053781828" sldId="274"/>
        </pc:sldMkLst>
        <pc:spChg chg="mod">
          <ac:chgData name="Élyse Bolduc" userId="ed6222db-4b41-4fc8-8cab-0923c08fa00f" providerId="ADAL" clId="{CAAFE885-C151-474E-B329-82C0D1B3590B}" dt="2022-04-04T00:38:11.485" v="7" actId="20577"/>
          <ac:spMkLst>
            <pc:docMk/>
            <pc:sldMk cId="1053781828" sldId="274"/>
            <ac:spMk id="4" creationId="{7A6B5E15-7052-4839-8A44-E885F803B11E}"/>
          </ac:spMkLst>
        </pc:spChg>
      </pc:sldChg>
      <pc:sldChg chg="modSp mod delCm">
        <pc:chgData name="Élyse Bolduc" userId="ed6222db-4b41-4fc8-8cab-0923c08fa00f" providerId="ADAL" clId="{CAAFE885-C151-474E-B329-82C0D1B3590B}" dt="2022-04-04T00:38:53.668" v="38" actId="1592"/>
        <pc:sldMkLst>
          <pc:docMk/>
          <pc:sldMk cId="1901834580" sldId="299"/>
        </pc:sldMkLst>
        <pc:spChg chg="mod">
          <ac:chgData name="Élyse Bolduc" userId="ed6222db-4b41-4fc8-8cab-0923c08fa00f" providerId="ADAL" clId="{CAAFE885-C151-474E-B329-82C0D1B3590B}" dt="2022-04-04T00:38:51.045" v="37" actId="20577"/>
          <ac:spMkLst>
            <pc:docMk/>
            <pc:sldMk cId="1901834580" sldId="299"/>
            <ac:spMk id="2" creationId="{F0E2F970-3F5A-4FD2-BDC5-D24D310CFC3B}"/>
          </ac:spMkLst>
        </pc:spChg>
      </pc:sldChg>
      <pc:sldChg chg="addCm">
        <pc:chgData name="Élyse Bolduc" userId="ed6222db-4b41-4fc8-8cab-0923c08fa00f" providerId="ADAL" clId="{CAAFE885-C151-474E-B329-82C0D1B3590B}" dt="2022-04-04T00:39:20.796" v="39" actId="1589"/>
        <pc:sldMkLst>
          <pc:docMk/>
          <pc:sldMk cId="400809266" sldId="305"/>
        </pc:sldMkLst>
      </pc:sldChg>
      <pc:sldChg chg="modSp mod delCm">
        <pc:chgData name="Élyse Bolduc" userId="ed6222db-4b41-4fc8-8cab-0923c08fa00f" providerId="ADAL" clId="{CAAFE885-C151-474E-B329-82C0D1B3590B}" dt="2022-04-04T00:58:36.345" v="127" actId="1592"/>
        <pc:sldMkLst>
          <pc:docMk/>
          <pc:sldMk cId="1551451574" sldId="307"/>
        </pc:sldMkLst>
        <pc:graphicFrameChg chg="mod modGraphic">
          <ac:chgData name="Élyse Bolduc" userId="ed6222db-4b41-4fc8-8cab-0923c08fa00f" providerId="ADAL" clId="{CAAFE885-C151-474E-B329-82C0D1B3590B}" dt="2022-04-04T00:58:26.863" v="126" actId="20577"/>
          <ac:graphicFrameMkLst>
            <pc:docMk/>
            <pc:sldMk cId="1551451574" sldId="307"/>
            <ac:graphicFrameMk id="18" creationId="{E5E1B067-E36F-40C4-9C04-C698622F92DC}"/>
          </ac:graphicFrameMkLst>
        </pc:graphicFrameChg>
      </pc:sldChg>
      <pc:sldChg chg="addSp delSp modSp mod addCm delCm modCm">
        <pc:chgData name="Élyse Bolduc" userId="ed6222db-4b41-4fc8-8cab-0923c08fa00f" providerId="ADAL" clId="{CAAFE885-C151-474E-B329-82C0D1B3590B}" dt="2022-04-04T00:59:05.028" v="128"/>
        <pc:sldMkLst>
          <pc:docMk/>
          <pc:sldMk cId="3349348160" sldId="310"/>
        </pc:sldMkLst>
        <pc:spChg chg="add del mod">
          <ac:chgData name="Élyse Bolduc" userId="ed6222db-4b41-4fc8-8cab-0923c08fa00f" providerId="ADAL" clId="{CAAFE885-C151-474E-B329-82C0D1B3590B}" dt="2022-04-04T00:50:27.768" v="102" actId="20577"/>
          <ac:spMkLst>
            <pc:docMk/>
            <pc:sldMk cId="3349348160" sldId="310"/>
            <ac:spMk id="2" creationId="{F0E2F970-3F5A-4FD2-BDC5-D24D310CFC3B}"/>
          </ac:spMkLst>
        </pc:spChg>
        <pc:spChg chg="add del mod">
          <ac:chgData name="Élyse Bolduc" userId="ed6222db-4b41-4fc8-8cab-0923c08fa00f" providerId="ADAL" clId="{CAAFE885-C151-474E-B329-82C0D1B3590B}" dt="2022-04-04T00:46:14.439" v="82" actId="11529"/>
          <ac:spMkLst>
            <pc:docMk/>
            <pc:sldMk cId="3349348160" sldId="310"/>
            <ac:spMk id="3" creationId="{B497FECD-956D-4E6F-A2B5-298EAA380A25}"/>
          </ac:spMkLst>
        </pc:spChg>
        <pc:spChg chg="add del mod">
          <ac:chgData name="Élyse Bolduc" userId="ed6222db-4b41-4fc8-8cab-0923c08fa00f" providerId="ADAL" clId="{CAAFE885-C151-474E-B329-82C0D1B3590B}" dt="2022-04-04T00:49:09.941" v="96" actId="478"/>
          <ac:spMkLst>
            <pc:docMk/>
            <pc:sldMk cId="3349348160" sldId="310"/>
            <ac:spMk id="6" creationId="{3A0CD10F-A6BA-49D8-80EE-A80E85AC8E01}"/>
          </ac:spMkLst>
        </pc:spChg>
        <pc:spChg chg="add del mod">
          <ac:chgData name="Élyse Bolduc" userId="ed6222db-4b41-4fc8-8cab-0923c08fa00f" providerId="ADAL" clId="{CAAFE885-C151-474E-B329-82C0D1B3590B}" dt="2022-04-04T00:43:07.332" v="42"/>
          <ac:spMkLst>
            <pc:docMk/>
            <pc:sldMk cId="3349348160" sldId="310"/>
            <ac:spMk id="10" creationId="{15A23FD3-AE39-4355-9C66-1868E2BB2A9F}"/>
          </ac:spMkLst>
        </pc:spChg>
        <pc:spChg chg="add del mod">
          <ac:chgData name="Élyse Bolduc" userId="ed6222db-4b41-4fc8-8cab-0923c08fa00f" providerId="ADAL" clId="{CAAFE885-C151-474E-B329-82C0D1B3590B}" dt="2022-04-04T00:43:07.332" v="42"/>
          <ac:spMkLst>
            <pc:docMk/>
            <pc:sldMk cId="3349348160" sldId="310"/>
            <ac:spMk id="12" creationId="{FCE1EB42-D2FC-4712-B11C-9167B872F8A3}"/>
          </ac:spMkLst>
        </pc:spChg>
        <pc:spChg chg="add del mod">
          <ac:chgData name="Élyse Bolduc" userId="ed6222db-4b41-4fc8-8cab-0923c08fa00f" providerId="ADAL" clId="{CAAFE885-C151-474E-B329-82C0D1B3590B}" dt="2022-04-04T00:46:19.333" v="92"/>
          <ac:spMkLst>
            <pc:docMk/>
            <pc:sldMk cId="3349348160" sldId="310"/>
            <ac:spMk id="13" creationId="{45C891A5-535C-48A9-819E-47433A1D0123}"/>
          </ac:spMkLst>
        </pc:spChg>
        <pc:spChg chg="add del mod">
          <ac:chgData name="Élyse Bolduc" userId="ed6222db-4b41-4fc8-8cab-0923c08fa00f" providerId="ADAL" clId="{CAAFE885-C151-474E-B329-82C0D1B3590B}" dt="2022-04-04T00:46:19.333" v="92"/>
          <ac:spMkLst>
            <pc:docMk/>
            <pc:sldMk cId="3349348160" sldId="310"/>
            <ac:spMk id="14" creationId="{4050F6CF-E79A-4D8C-881B-8A702946AB9D}"/>
          </ac:spMkLst>
        </pc:spChg>
        <pc:spChg chg="add del mod">
          <ac:chgData name="Élyse Bolduc" userId="ed6222db-4b41-4fc8-8cab-0923c08fa00f" providerId="ADAL" clId="{CAAFE885-C151-474E-B329-82C0D1B3590B}" dt="2022-04-04T00:46:19.333" v="92"/>
          <ac:spMkLst>
            <pc:docMk/>
            <pc:sldMk cId="3349348160" sldId="310"/>
            <ac:spMk id="15" creationId="{5CDF4B19-7198-45C7-9CAB-E24E0C78D624}"/>
          </ac:spMkLst>
        </pc:spChg>
        <pc:spChg chg="add del mod">
          <ac:chgData name="Élyse Bolduc" userId="ed6222db-4b41-4fc8-8cab-0923c08fa00f" providerId="ADAL" clId="{CAAFE885-C151-474E-B329-82C0D1B3590B}" dt="2022-04-04T00:55:02.382" v="107" actId="478"/>
          <ac:spMkLst>
            <pc:docMk/>
            <pc:sldMk cId="3349348160" sldId="310"/>
            <ac:spMk id="16" creationId="{A8AB705F-7C91-4A98-8090-1AE91D5D7E16}"/>
          </ac:spMkLst>
        </pc:spChg>
        <pc:spChg chg="add mod">
          <ac:chgData name="Élyse Bolduc" userId="ed6222db-4b41-4fc8-8cab-0923c08fa00f" providerId="ADAL" clId="{CAAFE885-C151-474E-B329-82C0D1B3590B}" dt="2022-04-04T00:53:08.509" v="104" actId="1076"/>
          <ac:spMkLst>
            <pc:docMk/>
            <pc:sldMk cId="3349348160" sldId="310"/>
            <ac:spMk id="17" creationId="{A6E9D8FB-B022-4586-BDAB-5ECAFA9FDF0B}"/>
          </ac:spMkLst>
        </pc:spChg>
        <pc:spChg chg="add mod">
          <ac:chgData name="Élyse Bolduc" userId="ed6222db-4b41-4fc8-8cab-0923c08fa00f" providerId="ADAL" clId="{CAAFE885-C151-474E-B329-82C0D1B3590B}" dt="2022-04-04T00:53:08.509" v="104" actId="1076"/>
          <ac:spMkLst>
            <pc:docMk/>
            <pc:sldMk cId="3349348160" sldId="310"/>
            <ac:spMk id="18" creationId="{8A949C74-D662-4DB3-BA39-1E5055BD20B4}"/>
          </ac:spMkLst>
        </pc:spChg>
        <pc:graphicFrameChg chg="mod">
          <ac:chgData name="Élyse Bolduc" userId="ed6222db-4b41-4fc8-8cab-0923c08fa00f" providerId="ADAL" clId="{CAAFE885-C151-474E-B329-82C0D1B3590B}" dt="2022-04-04T00:49:20.937" v="98" actId="1076"/>
          <ac:graphicFrameMkLst>
            <pc:docMk/>
            <pc:sldMk cId="3349348160" sldId="310"/>
            <ac:graphicFrameMk id="11" creationId="{AE22FE22-1DFC-4462-9C8E-ADB5C1C6D31C}"/>
          </ac:graphicFrameMkLst>
        </pc:graphicFrameChg>
      </pc:sldChg>
      <pc:sldChg chg="modSp mod addCm">
        <pc:chgData name="Élyse Bolduc" userId="ed6222db-4b41-4fc8-8cab-0923c08fa00f" providerId="ADAL" clId="{CAAFE885-C151-474E-B329-82C0D1B3590B}" dt="2022-04-04T01:01:14.871" v="129" actId="1589"/>
        <pc:sldMkLst>
          <pc:docMk/>
          <pc:sldMk cId="1591594983" sldId="313"/>
        </pc:sldMkLst>
        <pc:graphicFrameChg chg="modGraphic">
          <ac:chgData name="Élyse Bolduc" userId="ed6222db-4b41-4fc8-8cab-0923c08fa00f" providerId="ADAL" clId="{CAAFE885-C151-474E-B329-82C0D1B3590B}" dt="2022-04-04T00:49:54.190" v="99" actId="20577"/>
          <ac:graphicFrameMkLst>
            <pc:docMk/>
            <pc:sldMk cId="1591594983" sldId="313"/>
            <ac:graphicFrameMk id="24" creationId="{15C342F7-A36E-48D5-9DB4-30BAE066C387}"/>
          </ac:graphicFrameMkLst>
        </pc:graphicFrameChg>
      </pc:sldChg>
      <pc:sldChg chg="del">
        <pc:chgData name="Élyse Bolduc" userId="ed6222db-4b41-4fc8-8cab-0923c08fa00f" providerId="ADAL" clId="{CAAFE885-C151-474E-B329-82C0D1B3590B}" dt="2022-04-04T00:38:26.666" v="8" actId="2696"/>
        <pc:sldMkLst>
          <pc:docMk/>
          <pc:sldMk cId="3067854803" sldId="35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4%20D&#233;terminer%20le%20sc&#233;nario%20du%20vote"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mailto:voxpopuli@electionsquebec.qc.ca?subject=Module%204%20-%20Le&#231;on%204.1.4%20D&#233;terminer%20le%20sc&#233;nario%20du%20vote"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6F9B2632-DEC0-4897-9E1E-6CD4C198AA9A}"/>
              </a:ext>
            </a:extLst>
          </p:cNvPr>
          <p:cNvSpPr txBox="1"/>
          <p:nvPr userDrawn="1"/>
        </p:nvSpPr>
        <p:spPr>
          <a:xfrm>
            <a:off x="6167887" y="291570"/>
            <a:ext cx="2335587" cy="338554"/>
          </a:xfrm>
          <a:prstGeom prst="rect">
            <a:avLst/>
          </a:prstGeom>
          <a:noFill/>
        </p:spPr>
        <p:txBody>
          <a:bodyPr wrap="square" rtlCol="0">
            <a:spAutoFit/>
          </a:bodyPr>
          <a:lstStyle/>
          <a:p>
            <a:pPr algn="ctr"/>
            <a:r>
              <a:rPr lang="fr-CA" sz="1600" dirty="0">
                <a:solidFill>
                  <a:schemeClr val="bg1"/>
                </a:solidFill>
              </a:rPr>
              <a:t>Module 4 – Leçon 4.1.4</a:t>
            </a:r>
          </a:p>
        </p:txBody>
      </p:sp>
      <p:sp>
        <p:nvSpPr>
          <p:cNvPr id="2" name="ZoneTexte 1">
            <a:extLst>
              <a:ext uri="{FF2B5EF4-FFF2-40B4-BE49-F238E27FC236}">
                <a16:creationId xmlns:a16="http://schemas.microsoft.com/office/drawing/2014/main" id="{49A3C676-16D6-44A0-9400-A329BBEA885E}"/>
              </a:ext>
            </a:extLst>
          </p:cNvPr>
          <p:cNvSpPr txBox="1"/>
          <p:nvPr userDrawn="1"/>
        </p:nvSpPr>
        <p:spPr>
          <a:xfrm>
            <a:off x="317394" y="5569635"/>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133381" y="291570"/>
            <a:ext cx="2370093" cy="338554"/>
          </a:xfrm>
          <a:prstGeom prst="rect">
            <a:avLst/>
          </a:prstGeom>
          <a:noFill/>
        </p:spPr>
        <p:txBody>
          <a:bodyPr wrap="square" rtlCol="0">
            <a:spAutoFit/>
          </a:bodyPr>
          <a:lstStyle/>
          <a:p>
            <a:pPr algn="ctr"/>
            <a:r>
              <a:rPr lang="fr-CA" sz="1600" dirty="0">
                <a:solidFill>
                  <a:schemeClr val="bg1"/>
                </a:solidFill>
              </a:rPr>
              <a:t>Module 4 – Leçon 4.1.4</a:t>
            </a:r>
          </a:p>
        </p:txBody>
      </p:sp>
      <p:sp>
        <p:nvSpPr>
          <p:cNvPr id="23" name="ZoneTexte 22">
            <a:extLst>
              <a:ext uri="{FF2B5EF4-FFF2-40B4-BE49-F238E27FC236}">
                <a16:creationId xmlns:a16="http://schemas.microsoft.com/office/drawing/2014/main" id="{589E391F-4522-472B-AA44-E20B82E168AE}"/>
              </a:ext>
            </a:extLst>
          </p:cNvPr>
          <p:cNvSpPr txBox="1"/>
          <p:nvPr userDrawn="1"/>
        </p:nvSpPr>
        <p:spPr>
          <a:xfrm>
            <a:off x="317394" y="5569635"/>
            <a:ext cx="825867" cy="230832"/>
          </a:xfrm>
          <a:prstGeom prst="rect">
            <a:avLst/>
          </a:prstGeom>
          <a:noFill/>
        </p:spPr>
        <p:txBody>
          <a:bodyPr wrap="none" rtlCol="0">
            <a:spAutoFit/>
          </a:bodyPr>
          <a:lstStyle/>
          <a:p>
            <a:r>
              <a:rPr lang="fr-CA" sz="900" b="1" dirty="0">
                <a:hlinkClick r:id="rId4"/>
              </a:rPr>
              <a:t>Par courriel</a:t>
            </a:r>
            <a:endParaRPr lang="fr-CA" sz="900" b="1" dirty="0"/>
          </a:p>
        </p:txBody>
      </p:sp>
    </p:spTree>
    <p:extLst>
      <p:ext uri="{BB962C8B-B14F-4D97-AF65-F5344CB8AC3E}">
        <p14:creationId xmlns:p14="http://schemas.microsoft.com/office/powerpoint/2010/main" val="229786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142009" y="291570"/>
            <a:ext cx="2361466" cy="338554"/>
          </a:xfrm>
          <a:prstGeom prst="rect">
            <a:avLst/>
          </a:prstGeom>
          <a:noFill/>
        </p:spPr>
        <p:txBody>
          <a:bodyPr wrap="square" rtlCol="0">
            <a:spAutoFit/>
          </a:bodyPr>
          <a:lstStyle/>
          <a:p>
            <a:pPr algn="ctr"/>
            <a:r>
              <a:rPr lang="fr-CA" sz="1600" dirty="0">
                <a:solidFill>
                  <a:schemeClr val="bg1"/>
                </a:solidFill>
              </a:rPr>
              <a:t>Module 4 – Leçon 4.1.4</a:t>
            </a:r>
          </a:p>
        </p:txBody>
      </p:sp>
    </p:spTree>
    <p:extLst>
      <p:ext uri="{BB962C8B-B14F-4D97-AF65-F5344CB8AC3E}">
        <p14:creationId xmlns:p14="http://schemas.microsoft.com/office/powerpoint/2010/main" val="330113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0" r:id="rId3"/>
    <p:sldLayoutId id="2147483661" r:id="rId4"/>
    <p:sldLayoutId id="2147483664" r:id="rId5"/>
    <p:sldLayoutId id="2147483652"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9.xml"/><Relationship Id="rId7" Type="http://schemas.openxmlformats.org/officeDocument/2006/relationships/tags" Target="../tags/tag53.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9"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s>
</file>

<file path=ppt/slides/_rels/slide12.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58.xml"/><Relationship Id="rId7" Type="http://schemas.openxmlformats.org/officeDocument/2006/relationships/notesSlide" Target="../notesSlides/notesSlide1.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slideLayout" Target="../slideLayouts/slideLayout2.xml"/><Relationship Id="rId5" Type="http://schemas.openxmlformats.org/officeDocument/2006/relationships/tags" Target="../tags/tag60.xml"/><Relationship Id="rId4" Type="http://schemas.openxmlformats.org/officeDocument/2006/relationships/tags" Target="../tags/tag5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2.xml"/><Relationship Id="rId5" Type="http://schemas.openxmlformats.org/officeDocument/2006/relationships/tags" Target="../tags/tag25.xml"/><Relationship Id="rId4" Type="http://schemas.openxmlformats.org/officeDocument/2006/relationships/tags" Target="../tags/tag24.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9" Type="http://schemas.openxmlformats.org/officeDocument/2006/relationships/image" Target="../media/image4.gif"/></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image" Target="../media/image4.gif"/></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9"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p:txBody>
          <a:bodyPr/>
          <a:lstStyle/>
          <a:p>
            <a:r>
              <a:rPr lang="en-CA" dirty="0" err="1"/>
              <a:t>Leçon</a:t>
            </a:r>
            <a:r>
              <a:rPr lang="en-CA" dirty="0"/>
              <a:t> 4.1.4</a:t>
            </a:r>
            <a:br>
              <a:rPr lang="en-CA" dirty="0"/>
            </a:br>
            <a:r>
              <a:rPr lang="en-CA" dirty="0" err="1"/>
              <a:t>Déterminer</a:t>
            </a:r>
            <a:r>
              <a:rPr lang="en-CA" dirty="0"/>
              <a:t> le </a:t>
            </a:r>
            <a:r>
              <a:rPr lang="en-CA" dirty="0" err="1"/>
              <a:t>scénario</a:t>
            </a:r>
            <a:r>
              <a:rPr lang="en-CA" dirty="0"/>
              <a:t> du vote</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Déterminer le scénario du vote</a:t>
            </a:r>
            <a:br>
              <a:rPr lang="fr-CA" b="1" dirty="0"/>
            </a:br>
            <a:br>
              <a:rPr lang="fr-CA" dirty="0"/>
            </a:br>
            <a:r>
              <a:rPr lang="fr-CA" dirty="0"/>
              <a:t>Durant la première partie de la journée, des équipes chargées des élections se déplacent d’une classe à l’autre. On calcule qu’une équipe ne pourra pas visiter plus de quatre ou cinq classes par heure.</a:t>
            </a:r>
            <a:endParaRPr lang="fr-CA" b="1" dirty="0"/>
          </a:p>
        </p:txBody>
      </p:sp>
      <p:sp>
        <p:nvSpPr>
          <p:cNvPr id="7" name="Titre 1">
            <a:extLst>
              <a:ext uri="{FF2B5EF4-FFF2-40B4-BE49-F238E27FC236}">
                <a16:creationId xmlns:a16="http://schemas.microsoft.com/office/drawing/2014/main" id="{E2472AB3-B191-4215-9186-E20BECDDC345}"/>
              </a:ext>
            </a:extLst>
          </p:cNvPr>
          <p:cNvSpPr txBox="1">
            <a:spLocks/>
          </p:cNvSpPr>
          <p:nvPr>
            <p:custDataLst>
              <p:tags r:id="rId2"/>
            </p:custDataLst>
          </p:nvPr>
        </p:nvSpPr>
        <p:spPr>
          <a:xfrm>
            <a:off x="2899529" y="3816154"/>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Les équipes remettent les bulletins de vote aux élèves;</a:t>
            </a:r>
          </a:p>
          <a:p>
            <a:pPr marL="540000" indent="-285750">
              <a:lnSpc>
                <a:spcPct val="100000"/>
              </a:lnSpc>
              <a:spcAft>
                <a:spcPts val="1200"/>
              </a:spcAft>
              <a:buFont typeface="Arial" panose="020B0604020202020204" pitchFamily="34" charset="0"/>
              <a:buChar char="•"/>
            </a:pPr>
            <a:r>
              <a:rPr lang="fr-CA" sz="1600" dirty="0"/>
              <a:t>Les élèves votent immédiatement dans l’isoloir;</a:t>
            </a:r>
          </a:p>
          <a:p>
            <a:pPr marL="540000" indent="-285750">
              <a:lnSpc>
                <a:spcPct val="100000"/>
              </a:lnSpc>
              <a:spcAft>
                <a:spcPts val="1200"/>
              </a:spcAft>
              <a:buFont typeface="Arial" panose="020B0604020202020204" pitchFamily="34" charset="0"/>
              <a:buChar char="•"/>
            </a:pPr>
            <a:r>
              <a:rPr lang="fr-CA" sz="1600" dirty="0"/>
              <a:t>Les élèves déposent leur bulletin de vote dans l’urne;</a:t>
            </a:r>
          </a:p>
          <a:p>
            <a:pPr marL="540000" indent="-285750">
              <a:lnSpc>
                <a:spcPct val="100000"/>
              </a:lnSpc>
              <a:spcAft>
                <a:spcPts val="1200"/>
              </a:spcAft>
              <a:buFont typeface="Arial" panose="020B0604020202020204" pitchFamily="34" charset="0"/>
              <a:buChar char="•"/>
            </a:pPr>
            <a:r>
              <a:rPr lang="fr-CA" sz="1600" dirty="0"/>
              <a:t>L’urne est ensuite transportée à l’endroit de comptage.</a:t>
            </a:r>
          </a:p>
        </p:txBody>
      </p:sp>
      <p:sp>
        <p:nvSpPr>
          <p:cNvPr id="11" name="Rectangle 10">
            <a:extLst>
              <a:ext uri="{FF2B5EF4-FFF2-40B4-BE49-F238E27FC236}">
                <a16:creationId xmlns:a16="http://schemas.microsoft.com/office/drawing/2014/main" id="{63553E4E-ABC1-49F2-8432-E9D35338B5B5}"/>
              </a:ext>
            </a:extLst>
          </p:cNvPr>
          <p:cNvSpPr/>
          <p:nvPr>
            <p:custDataLst>
              <p:tags r:id="rId3"/>
            </p:custDataLst>
          </p:nvPr>
        </p:nvSpPr>
        <p:spPr>
          <a:xfrm>
            <a:off x="2221370" y="5580575"/>
            <a:ext cx="1519451" cy="998671"/>
          </a:xfrm>
          <a:prstGeom prst="rect">
            <a:avLst/>
          </a:prstGeom>
        </p:spPr>
        <p:txBody>
          <a:bodyPr wrap="square">
            <a:spAutoFit/>
          </a:bodyPr>
          <a:lstStyle/>
          <a:p>
            <a:pPr lvl="0">
              <a:lnSpc>
                <a:spcPct val="120000"/>
              </a:lnSpc>
              <a:buClr>
                <a:schemeClr val="dk1"/>
              </a:buClr>
              <a:buSzPts val="1120"/>
            </a:pPr>
            <a:r>
              <a:rPr lang="fr-FR" sz="1000" b="1" dirty="0">
                <a:solidFill>
                  <a:srgbClr val="00A8B0"/>
                </a:solidFill>
              </a:rPr>
              <a:t>Cliquez sur les avantages et les inconvénients pour en prendre connaissance.</a:t>
            </a:r>
          </a:p>
        </p:txBody>
      </p:sp>
      <p:pic>
        <p:nvPicPr>
          <p:cNvPr id="13" name="Image 12">
            <a:extLst>
              <a:ext uri="{FF2B5EF4-FFF2-40B4-BE49-F238E27FC236}">
                <a16:creationId xmlns:a16="http://schemas.microsoft.com/office/drawing/2014/main" id="{645E0313-BF17-4721-BA17-97C4BF71A184}"/>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rot="18732699">
            <a:off x="3424694" y="5716462"/>
            <a:ext cx="184732" cy="436639"/>
          </a:xfrm>
          <a:prstGeom prst="rect">
            <a:avLst/>
          </a:prstGeom>
        </p:spPr>
      </p:pic>
      <p:sp>
        <p:nvSpPr>
          <p:cNvPr id="14" name="Rectangle 13">
            <a:extLst>
              <a:ext uri="{FF2B5EF4-FFF2-40B4-BE49-F238E27FC236}">
                <a16:creationId xmlns:a16="http://schemas.microsoft.com/office/drawing/2014/main" id="{F4DCDBAD-8EC5-4A05-850B-512CDCB2C5E8}"/>
              </a:ext>
            </a:extLst>
          </p:cNvPr>
          <p:cNvSpPr/>
          <p:nvPr>
            <p:custDataLst>
              <p:tags r:id="rId5"/>
            </p:custDataLst>
          </p:nvPr>
        </p:nvSpPr>
        <p:spPr>
          <a:xfrm>
            <a:off x="3830021" y="5934782"/>
            <a:ext cx="2775955" cy="290258"/>
          </a:xfrm>
          <a:prstGeom prst="rect">
            <a:avLst/>
          </a:prstGeom>
          <a:solidFill>
            <a:srgbClr val="00A8B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solidFill>
                  <a:schemeClr val="bg1"/>
                </a:solidFill>
              </a:rPr>
              <a:t>Avantages et inconvénients</a:t>
            </a:r>
          </a:p>
        </p:txBody>
      </p:sp>
      <p:graphicFrame>
        <p:nvGraphicFramePr>
          <p:cNvPr id="15" name="Tableau 4">
            <a:extLst>
              <a:ext uri="{FF2B5EF4-FFF2-40B4-BE49-F238E27FC236}">
                <a16:creationId xmlns:a16="http://schemas.microsoft.com/office/drawing/2014/main" id="{766691DE-9F56-451D-A42C-4A30434157C4}"/>
              </a:ext>
            </a:extLst>
          </p:cNvPr>
          <p:cNvGraphicFramePr>
            <a:graphicFrameLocks noGrp="1"/>
          </p:cNvGraphicFramePr>
          <p:nvPr>
            <p:custDataLst>
              <p:tags r:id="rId6"/>
            </p:custDataLst>
            <p:extLst>
              <p:ext uri="{D42A27DB-BD31-4B8C-83A1-F6EECF244321}">
                <p14:modId xmlns:p14="http://schemas.microsoft.com/office/powerpoint/2010/main" val="1840960364"/>
              </p:ext>
            </p:extLst>
          </p:nvPr>
        </p:nvGraphicFramePr>
        <p:xfrm>
          <a:off x="2021893" y="2643447"/>
          <a:ext cx="6392210" cy="2705113"/>
        </p:xfrm>
        <a:graphic>
          <a:graphicData uri="http://schemas.openxmlformats.org/drawingml/2006/table">
            <a:tbl>
              <a:tblPr firstRow="1" bandRow="1">
                <a:tableStyleId>{D7AC3CCA-C797-4891-BE02-D94E43425B78}</a:tableStyleId>
              </a:tblPr>
              <a:tblGrid>
                <a:gridCol w="3196105">
                  <a:extLst>
                    <a:ext uri="{9D8B030D-6E8A-4147-A177-3AD203B41FA5}">
                      <a16:colId xmlns:a16="http://schemas.microsoft.com/office/drawing/2014/main" val="858379157"/>
                    </a:ext>
                  </a:extLst>
                </a:gridCol>
                <a:gridCol w="3196105">
                  <a:extLst>
                    <a:ext uri="{9D8B030D-6E8A-4147-A177-3AD203B41FA5}">
                      <a16:colId xmlns:a16="http://schemas.microsoft.com/office/drawing/2014/main" val="1819599655"/>
                    </a:ext>
                  </a:extLst>
                </a:gridCol>
              </a:tblGrid>
              <a:tr h="551041">
                <a:tc>
                  <a:txBody>
                    <a:bodyPr/>
                    <a:lstStyle/>
                    <a:p>
                      <a:pPr algn="ctr"/>
                      <a:r>
                        <a:rPr lang="fr-CA" sz="1600" dirty="0">
                          <a:solidFill>
                            <a:schemeClr val="bg1"/>
                          </a:solidFill>
                        </a:rPr>
                        <a:t>AVANTAGES</a:t>
                      </a:r>
                    </a:p>
                  </a:txBody>
                  <a:tcPr anchor="ctr">
                    <a:solidFill>
                      <a:srgbClr val="00AAB9"/>
                    </a:solidFill>
                  </a:tcPr>
                </a:tc>
                <a:tc>
                  <a:txBody>
                    <a:bodyPr/>
                    <a:lstStyle/>
                    <a:p>
                      <a:pPr algn="ctr"/>
                      <a:r>
                        <a:rPr lang="fr-CA" sz="1600" dirty="0">
                          <a:solidFill>
                            <a:schemeClr val="bg1"/>
                          </a:solidFill>
                        </a:rPr>
                        <a:t>INCONVÉNIENT</a:t>
                      </a:r>
                    </a:p>
                  </a:txBody>
                  <a:tcPr anchor="ctr">
                    <a:solidFill>
                      <a:srgbClr val="00AAB9"/>
                    </a:solidFill>
                  </a:tcPr>
                </a:tc>
                <a:extLst>
                  <a:ext uri="{0D108BD9-81ED-4DB2-BD59-A6C34878D82A}">
                    <a16:rowId xmlns:a16="http://schemas.microsoft.com/office/drawing/2014/main" val="1792784521"/>
                  </a:ext>
                </a:extLst>
              </a:tr>
              <a:tr h="2154072">
                <a:tc>
                  <a:txBody>
                    <a:bodyPr/>
                    <a:lstStyle/>
                    <a:p>
                      <a:pPr marL="252000" indent="-144000">
                        <a:buFont typeface="Arial" panose="020B0604020202020204" pitchFamily="34" charset="0"/>
                        <a:buChar char="•"/>
                      </a:pPr>
                      <a:r>
                        <a:rPr lang="fr-CA" sz="1600" dirty="0"/>
                        <a:t>Implication de l’équipe-école;</a:t>
                      </a:r>
                    </a:p>
                    <a:p>
                      <a:pPr marL="252000" indent="-144000">
                        <a:buFont typeface="Arial" panose="020B0604020202020204" pitchFamily="34" charset="0"/>
                        <a:buChar char="•"/>
                      </a:pPr>
                      <a:r>
                        <a:rPr lang="fr-CA" sz="1600" u="none" strike="noStrike" cap="none" dirty="0">
                          <a:sym typeface="Arial"/>
                        </a:rPr>
                        <a:t>Taux de participation élevé;</a:t>
                      </a:r>
                    </a:p>
                    <a:p>
                      <a:pPr marL="252000" indent="-144000">
                        <a:buFont typeface="Arial" panose="020B0604020202020204" pitchFamily="34" charset="0"/>
                        <a:buChar char="•"/>
                      </a:pPr>
                      <a:r>
                        <a:rPr lang="fr-CA" sz="1600" u="none" strike="noStrike" cap="none" dirty="0">
                          <a:sym typeface="Arial"/>
                        </a:rPr>
                        <a:t>Facilite la transmission d’info.</a:t>
                      </a:r>
                    </a:p>
                    <a:p>
                      <a:pPr marL="252000" indent="-144000">
                        <a:buFont typeface="Arial" panose="020B0604020202020204" pitchFamily="34" charset="0"/>
                        <a:buChar char="•"/>
                      </a:pPr>
                      <a:endParaRPr lang="fr-CA" sz="1600" u="none" strike="noStrike" cap="none" dirty="0">
                        <a:sym typeface="Arial"/>
                      </a:endParaRPr>
                    </a:p>
                  </a:txBody>
                  <a:tcPr>
                    <a:solidFill>
                      <a:srgbClr val="E1EDF7"/>
                    </a:solidFill>
                  </a:tcPr>
                </a:tc>
                <a:tc>
                  <a:txBody>
                    <a:bodyPr/>
                    <a:lstStyle/>
                    <a:p>
                      <a:pPr marL="252000" indent="-144000">
                        <a:buFont typeface="Arial" panose="020B0604020202020204" pitchFamily="34" charset="0"/>
                        <a:buChar char="•"/>
                      </a:pPr>
                      <a:r>
                        <a:rPr lang="fr-CA" sz="1600" dirty="0"/>
                        <a:t>Logistique de déplacement.</a:t>
                      </a:r>
                    </a:p>
                    <a:p>
                      <a:pPr marL="252000" indent="-144000">
                        <a:buFont typeface="Arial" panose="020B0604020202020204" pitchFamily="34" charset="0"/>
                        <a:buChar char="•"/>
                      </a:pPr>
                      <a:endParaRPr lang="fr-CA" sz="1600" dirty="0"/>
                    </a:p>
                  </a:txBody>
                  <a:tcPr>
                    <a:solidFill>
                      <a:srgbClr val="E1EDF7"/>
                    </a:solidFill>
                  </a:tcPr>
                </a:tc>
                <a:extLst>
                  <a:ext uri="{0D108BD9-81ED-4DB2-BD59-A6C34878D82A}">
                    <a16:rowId xmlns:a16="http://schemas.microsoft.com/office/drawing/2014/main" val="361148225"/>
                  </a:ext>
                </a:extLst>
              </a:tr>
            </a:tbl>
          </a:graphicData>
        </a:graphic>
      </p:graphicFrame>
      <p:grpSp>
        <p:nvGrpSpPr>
          <p:cNvPr id="8" name="Groupe 7">
            <a:extLst>
              <a:ext uri="{FF2B5EF4-FFF2-40B4-BE49-F238E27FC236}">
                <a16:creationId xmlns:a16="http://schemas.microsoft.com/office/drawing/2014/main" id="{9EC9B4D8-9A11-46A4-9384-102613E509CF}"/>
              </a:ext>
            </a:extLst>
          </p:cNvPr>
          <p:cNvGrpSpPr/>
          <p:nvPr>
            <p:custDataLst>
              <p:tags r:id="rId7"/>
            </p:custDataLst>
          </p:nvPr>
        </p:nvGrpSpPr>
        <p:grpSpPr>
          <a:xfrm>
            <a:off x="5040942" y="1567399"/>
            <a:ext cx="1416449" cy="961433"/>
            <a:chOff x="7087025" y="1594115"/>
            <a:chExt cx="1416449" cy="961433"/>
          </a:xfrm>
        </p:grpSpPr>
        <p:grpSp>
          <p:nvGrpSpPr>
            <p:cNvPr id="9" name="Groupe 8">
              <a:extLst>
                <a:ext uri="{FF2B5EF4-FFF2-40B4-BE49-F238E27FC236}">
                  <a16:creationId xmlns:a16="http://schemas.microsoft.com/office/drawing/2014/main" id="{31ACCA43-1914-4F48-B3D4-89D2568DC532}"/>
                </a:ext>
              </a:extLst>
            </p:cNvPr>
            <p:cNvGrpSpPr/>
            <p:nvPr/>
          </p:nvGrpSpPr>
          <p:grpSpPr>
            <a:xfrm>
              <a:off x="7087025" y="1742510"/>
              <a:ext cx="1416449" cy="813038"/>
              <a:chOff x="7087025" y="1742510"/>
              <a:chExt cx="1416449" cy="813038"/>
            </a:xfrm>
          </p:grpSpPr>
          <p:sp>
            <p:nvSpPr>
              <p:cNvPr id="12" name="Rectangle 11">
                <a:extLst>
                  <a:ext uri="{FF2B5EF4-FFF2-40B4-BE49-F238E27FC236}">
                    <a16:creationId xmlns:a16="http://schemas.microsoft.com/office/drawing/2014/main" id="{B67EE332-3D00-48AB-B8C4-A7EAE837BA4D}"/>
                  </a:ext>
                </a:extLst>
              </p:cNvPr>
              <p:cNvSpPr/>
              <p:nvPr/>
            </p:nvSpPr>
            <p:spPr>
              <a:xfrm>
                <a:off x="7240289" y="1742510"/>
                <a:ext cx="1109922" cy="813038"/>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16" name="Rectangle 15">
                <a:extLst>
                  <a:ext uri="{FF2B5EF4-FFF2-40B4-BE49-F238E27FC236}">
                    <a16:creationId xmlns:a16="http://schemas.microsoft.com/office/drawing/2014/main" id="{09F2C15A-6551-4A6B-9E8D-3D61B38A1539}"/>
                  </a:ext>
                </a:extLst>
              </p:cNvPr>
              <p:cNvSpPr/>
              <p:nvPr/>
            </p:nvSpPr>
            <p:spPr>
              <a:xfrm>
                <a:off x="7087025" y="1969493"/>
                <a:ext cx="1416449" cy="348807"/>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dirty="0">
                    <a:solidFill>
                      <a:schemeClr val="dk1"/>
                    </a:solidFill>
                    <a:latin typeface="Arial"/>
                    <a:cs typeface="Arial"/>
                  </a:rPr>
                  <a:t>Vote</a:t>
                </a:r>
                <a:br>
                  <a:rPr lang="en-CA" dirty="0">
                    <a:solidFill>
                      <a:schemeClr val="dk1"/>
                    </a:solidFill>
                    <a:latin typeface="Arial"/>
                    <a:cs typeface="Arial"/>
                  </a:rPr>
                </a:br>
                <a:r>
                  <a:rPr lang="en-CA" dirty="0" err="1">
                    <a:solidFill>
                      <a:schemeClr val="dk1"/>
                    </a:solidFill>
                    <a:latin typeface="Arial"/>
                    <a:cs typeface="Arial"/>
                  </a:rPr>
                  <a:t>itinérant</a:t>
                </a:r>
                <a:endParaRPr lang="fr-CA" dirty="0">
                  <a:solidFill>
                    <a:schemeClr val="dk1"/>
                  </a:solidFill>
                  <a:latin typeface="Arial"/>
                  <a:cs typeface="Arial"/>
                </a:endParaRPr>
              </a:p>
            </p:txBody>
          </p:sp>
        </p:grpSp>
        <p:sp>
          <p:nvSpPr>
            <p:cNvPr id="10" name="Google Shape;184;p21">
              <a:extLst>
                <a:ext uri="{FF2B5EF4-FFF2-40B4-BE49-F238E27FC236}">
                  <a16:creationId xmlns:a16="http://schemas.microsoft.com/office/drawing/2014/main" id="{068D16DF-9171-472D-8775-E974360C6325}"/>
                </a:ext>
              </a:extLst>
            </p:cNvPr>
            <p:cNvSpPr/>
            <p:nvPr/>
          </p:nvSpPr>
          <p:spPr>
            <a:xfrm>
              <a:off x="7111701" y="1594115"/>
              <a:ext cx="257175" cy="257175"/>
            </a:xfrm>
            <a:prstGeom prst="ellipse">
              <a:avLst/>
            </a:prstGeom>
            <a:solidFill>
              <a:srgbClr val="00A8B0"/>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grpSp>
    </p:spTree>
    <p:extLst>
      <p:ext uri="{BB962C8B-B14F-4D97-AF65-F5344CB8AC3E}">
        <p14:creationId xmlns:p14="http://schemas.microsoft.com/office/powerpoint/2010/main" val="98134140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Déterminer le scénario du vote</a:t>
            </a:r>
            <a:br>
              <a:rPr lang="fr-CA" b="1" dirty="0"/>
            </a:br>
            <a:r>
              <a:rPr lang="fr-CA" dirty="0"/>
              <a:t>Lorsque vous avez déterminé le scénario de vos élections, vous devez :</a:t>
            </a:r>
            <a:br>
              <a:rPr lang="fr-CA" dirty="0"/>
            </a:br>
            <a:endParaRPr lang="fr-CA" dirty="0"/>
          </a:p>
        </p:txBody>
      </p:sp>
      <p:sp>
        <p:nvSpPr>
          <p:cNvPr id="6" name="Titre 1">
            <a:extLst>
              <a:ext uri="{FF2B5EF4-FFF2-40B4-BE49-F238E27FC236}">
                <a16:creationId xmlns:a16="http://schemas.microsoft.com/office/drawing/2014/main" id="{A5D90DC6-33AA-4235-AB36-3FD2BBB636D9}"/>
              </a:ext>
            </a:extLst>
          </p:cNvPr>
          <p:cNvSpPr txBox="1">
            <a:spLocks/>
          </p:cNvSpPr>
          <p:nvPr>
            <p:custDataLst>
              <p:tags r:id="rId2"/>
            </p:custDataLst>
          </p:nvPr>
        </p:nvSpPr>
        <p:spPr>
          <a:xfrm>
            <a:off x="1932525" y="302248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Réserver votre salle (au besoin);</a:t>
            </a:r>
          </a:p>
          <a:p>
            <a:pPr marL="540000" indent="-285750">
              <a:lnSpc>
                <a:spcPct val="100000"/>
              </a:lnSpc>
              <a:spcAft>
                <a:spcPts val="1200"/>
              </a:spcAft>
              <a:buFont typeface="Arial" panose="020B0604020202020204" pitchFamily="34" charset="0"/>
              <a:buChar char="•"/>
            </a:pPr>
            <a:r>
              <a:rPr lang="fr-CA" sz="1600" dirty="0"/>
              <a:t>Recruter et former du personnel électoral.</a:t>
            </a:r>
          </a:p>
        </p:txBody>
      </p:sp>
    </p:spTree>
    <p:extLst>
      <p:ext uri="{BB962C8B-B14F-4D97-AF65-F5344CB8AC3E}">
        <p14:creationId xmlns:p14="http://schemas.microsoft.com/office/powerpoint/2010/main" val="1774015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prstGeom prst="rect">
            <a:avLst/>
          </a:prstGeom>
          <a:noFill/>
          <a:ln>
            <a:noFill/>
          </a:ln>
        </p:spPr>
        <p:txBody>
          <a:bodyPr spcFirstLastPara="1" wrap="square" lIns="91425" tIns="45700" rIns="91425" bIns="45700" anchor="t" anchorCtr="0">
            <a:noAutofit/>
          </a:bodyPr>
          <a:lstStyle/>
          <a:p>
            <a:pPr marL="216000" lvl="0">
              <a:buSzPct val="100000"/>
            </a:pPr>
            <a:r>
              <a:rPr lang="fr-CA" sz="1600" dirty="0"/>
              <a:t>Vous avez terminé la leçon 4.1.4 – Déterminer le scénario du vote. </a:t>
            </a:r>
            <a:r>
              <a:rPr lang="fr-CA" dirty="0"/>
              <a:t>Consultez les autres leçons du </a:t>
            </a:r>
            <a:r>
              <a:rPr lang="fr-CA" dirty="0">
                <a:solidFill>
                  <a:schemeClr val="tx1"/>
                </a:solidFill>
                <a:hlinkClick r:id="rId8"/>
              </a:rPr>
              <a:t>Module 4 – Organiser les élections dans l’école </a:t>
            </a:r>
            <a:r>
              <a:rPr lang="fr-CA" dirty="0"/>
              <a:t>du site Web de Vox populi pour en apprendre davantage à ce sujet :</a:t>
            </a:r>
            <a:endParaRPr sz="1600" dirty="0"/>
          </a:p>
        </p:txBody>
      </p:sp>
      <p:sp>
        <p:nvSpPr>
          <p:cNvPr id="17" name="Rectangle 16"/>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Rectangle 26"/>
          <p:cNvSpPr/>
          <p:nvPr>
            <p:custDataLst>
              <p:tags r:id="rId3"/>
            </p:custDataLst>
          </p:nvPr>
        </p:nvSpPr>
        <p:spPr>
          <a:xfrm>
            <a:off x="1926689" y="2014806"/>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Titre 1">
            <a:extLst>
              <a:ext uri="{FF2B5EF4-FFF2-40B4-BE49-F238E27FC236}">
                <a16:creationId xmlns:a16="http://schemas.microsoft.com/office/drawing/2014/main" id="{3609B852-1951-4E09-9176-D684BF039241}"/>
              </a:ext>
            </a:extLst>
          </p:cNvPr>
          <p:cNvSpPr txBox="1">
            <a:spLocks/>
          </p:cNvSpPr>
          <p:nvPr>
            <p:custDataLst>
              <p:tags r:id="rId4"/>
            </p:custDataLst>
          </p:nvPr>
        </p:nvSpPr>
        <p:spPr>
          <a:xfrm>
            <a:off x="1926689" y="3472362"/>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4.1.1 – Établir le calendrier électoral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4.1.2 – Définir les règlements électoraux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4.1.3 – Encadrer la mise en candidature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4.1.4 – Déterminer le scénario du vote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4.1.5 – Recruter et former du personnel électoral </a:t>
            </a:r>
            <a:r>
              <a:rPr lang="fr-CA" sz="1000" dirty="0"/>
              <a:t>(durée ± 3 min)</a:t>
            </a:r>
            <a:r>
              <a:rPr lang="fr-CA" sz="1600" dirty="0"/>
              <a:t>;</a:t>
            </a:r>
          </a:p>
          <a:p>
            <a:pPr marL="614250">
              <a:lnSpc>
                <a:spcPct val="100000"/>
              </a:lnSpc>
              <a:spcAft>
                <a:spcPts val="1200"/>
              </a:spcAft>
            </a:pPr>
            <a:r>
              <a:rPr lang="fr-CA" sz="1600" dirty="0"/>
              <a:t>4.1.6 – Rassembler le matériel électoral </a:t>
            </a:r>
            <a:r>
              <a:rPr lang="fr-CA" sz="1000" dirty="0"/>
              <a:t>(durée ± 3 min)</a:t>
            </a:r>
            <a:r>
              <a:rPr lang="fr-CA" sz="1600" dirty="0"/>
              <a:t>;</a:t>
            </a:r>
          </a:p>
          <a:p>
            <a:pPr marL="614250">
              <a:lnSpc>
                <a:spcPct val="100000"/>
              </a:lnSpc>
              <a:spcAft>
                <a:spcPts val="1200"/>
              </a:spcAft>
            </a:pPr>
            <a:r>
              <a:rPr lang="fr-CA" sz="1600" dirty="0"/>
              <a:t>4.1.7 – Informer l’école des élections à venir </a:t>
            </a:r>
            <a:r>
              <a:rPr lang="fr-CA" sz="1000" dirty="0"/>
              <a:t>(durée ± 3 min)</a:t>
            </a:r>
            <a:r>
              <a:rPr lang="fr-CA" sz="1600" dirty="0"/>
              <a:t>.</a:t>
            </a:r>
          </a:p>
          <a:p>
            <a:pPr marL="614250">
              <a:lnSpc>
                <a:spcPct val="100000"/>
              </a:lnSpc>
              <a:spcAft>
                <a:spcPts val="1200"/>
              </a:spcAft>
            </a:pPr>
            <a:endParaRPr lang="fr-CA" sz="1600" dirty="0"/>
          </a:p>
          <a:p>
            <a:pPr marL="614250">
              <a:lnSpc>
                <a:spcPct val="100000"/>
              </a:lnSpc>
              <a:spcAft>
                <a:spcPts val="1200"/>
              </a:spcAft>
            </a:pPr>
            <a:endParaRPr lang="fr-CA" sz="1600" dirty="0"/>
          </a:p>
        </p:txBody>
      </p:sp>
      <p:sp>
        <p:nvSpPr>
          <p:cNvPr id="7" name="Rectangle 6">
            <a:extLst>
              <a:ext uri="{FF2B5EF4-FFF2-40B4-BE49-F238E27FC236}">
                <a16:creationId xmlns:a16="http://schemas.microsoft.com/office/drawing/2014/main" id="{C652995B-0945-4665-AD24-E2DE9C511104}"/>
              </a:ext>
            </a:extLst>
          </p:cNvPr>
          <p:cNvSpPr/>
          <p:nvPr>
            <p:custDataLst>
              <p:tags r:id="rId5"/>
            </p:custDataLst>
          </p:nvPr>
        </p:nvSpPr>
        <p:spPr>
          <a:xfrm>
            <a:off x="1926689" y="2399013"/>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74662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a:xfrm>
            <a:off x="1932525" y="1830410"/>
            <a:ext cx="6764003" cy="813037"/>
          </a:xfrm>
        </p:spPr>
        <p:txBody>
          <a:bodyPr/>
          <a:lstStyle/>
          <a:p>
            <a:r>
              <a:rPr lang="en-CA" dirty="0"/>
              <a:t>Dans </a:t>
            </a:r>
            <a:r>
              <a:rPr lang="en-CA" dirty="0" err="1"/>
              <a:t>cette</a:t>
            </a:r>
            <a:r>
              <a:rPr lang="en-CA" dirty="0"/>
              <a:t> </a:t>
            </a:r>
            <a:r>
              <a:rPr lang="en-CA" dirty="0" err="1"/>
              <a:t>leçon</a:t>
            </a:r>
            <a:r>
              <a:rPr lang="en-CA" dirty="0"/>
              <a:t>, il </a:t>
            </a:r>
            <a:r>
              <a:rPr lang="en-CA" dirty="0" err="1"/>
              <a:t>est</a:t>
            </a:r>
            <a:r>
              <a:rPr lang="en-CA" dirty="0"/>
              <a:t> question de </a:t>
            </a:r>
            <a:r>
              <a:rPr lang="en-CA" dirty="0" err="1"/>
              <a:t>l’étape</a:t>
            </a:r>
            <a:r>
              <a:rPr lang="en-CA" dirty="0"/>
              <a:t> 1 – </a:t>
            </a:r>
            <a:r>
              <a:rPr lang="en-CA" b="1" dirty="0" err="1"/>
              <a:t>Préparer</a:t>
            </a:r>
            <a:r>
              <a:rPr lang="en-CA" b="1" dirty="0"/>
              <a:t> les </a:t>
            </a:r>
            <a:r>
              <a:rPr lang="en-CA" b="1" dirty="0" err="1"/>
              <a:t>élections</a:t>
            </a:r>
            <a:r>
              <a:rPr lang="en-CA" dirty="0"/>
              <a:t>.</a:t>
            </a:r>
            <a:endParaRPr lang="fr-CA" dirty="0"/>
          </a:p>
        </p:txBody>
      </p:sp>
      <p:grpSp>
        <p:nvGrpSpPr>
          <p:cNvPr id="5" name="Groupe 4">
            <a:extLst>
              <a:ext uri="{FF2B5EF4-FFF2-40B4-BE49-F238E27FC236}">
                <a16:creationId xmlns:a16="http://schemas.microsoft.com/office/drawing/2014/main" id="{FAA5C544-ABAD-48A6-B68C-0CEB35BB6C5E}"/>
              </a:ext>
            </a:extLst>
          </p:cNvPr>
          <p:cNvGrpSpPr/>
          <p:nvPr>
            <p:custDataLst>
              <p:tags r:id="rId2"/>
            </p:custDataLst>
          </p:nvPr>
        </p:nvGrpSpPr>
        <p:grpSpPr>
          <a:xfrm>
            <a:off x="4344713" y="2921585"/>
            <a:ext cx="1545970" cy="1371891"/>
            <a:chOff x="4425591" y="4620647"/>
            <a:chExt cx="1545970" cy="1371891"/>
          </a:xfrm>
        </p:grpSpPr>
        <p:sp>
          <p:nvSpPr>
            <p:cNvPr id="6" name="Rectangle 5">
              <a:extLst>
                <a:ext uri="{FF2B5EF4-FFF2-40B4-BE49-F238E27FC236}">
                  <a16:creationId xmlns:a16="http://schemas.microsoft.com/office/drawing/2014/main" id="{C0D0E59D-36CD-4A6F-A693-AC25909233A5}"/>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nvGrpSpPr>
          <p:grpSpPr>
            <a:xfrm>
              <a:off x="5528777" y="5483336"/>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2</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bg1">
                      <a:lumMod val="50000"/>
                    </a:schemeClr>
                  </a:solidFill>
                </a:rPr>
                <a:t>Vivre</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grpSp>
        <p:nvGrpSpPr>
          <p:cNvPr id="11" name="Groupe 10">
            <a:extLst>
              <a:ext uri="{FF2B5EF4-FFF2-40B4-BE49-F238E27FC236}">
                <a16:creationId xmlns:a16="http://schemas.microsoft.com/office/drawing/2014/main" id="{BF961428-C197-4822-A713-443AC02A463E}"/>
              </a:ext>
            </a:extLst>
          </p:cNvPr>
          <p:cNvGrpSpPr/>
          <p:nvPr>
            <p:custDataLst>
              <p:tags r:id="rId3"/>
            </p:custDataLst>
          </p:nvPr>
        </p:nvGrpSpPr>
        <p:grpSpPr>
          <a:xfrm>
            <a:off x="2115407" y="2921585"/>
            <a:ext cx="1545970" cy="1371891"/>
            <a:chOff x="4425591" y="4620647"/>
            <a:chExt cx="1545970" cy="1371891"/>
          </a:xfrm>
        </p:grpSpPr>
        <p:sp>
          <p:nvSpPr>
            <p:cNvPr id="12" name="Rectangle 11">
              <a:extLst>
                <a:ext uri="{FF2B5EF4-FFF2-40B4-BE49-F238E27FC236}">
                  <a16:creationId xmlns:a16="http://schemas.microsoft.com/office/drawing/2014/main" id="{0433D5E9-DDBF-4563-8324-79F8F4A435FF}"/>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nvGrpSpPr>
          <p:grpSpPr>
            <a:xfrm>
              <a:off x="5528777" y="5483336"/>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00B6BD"/>
                    </a:solidFill>
                    <a:latin typeface="Arial" panose="020B0604020202020204" pitchFamily="34" charset="0"/>
                    <a:cs typeface="Arial" panose="020B0604020202020204" pitchFamily="34" charset="0"/>
                  </a:rPr>
                  <a:t>1</a:t>
                </a:r>
                <a:endParaRPr lang="fr-CA" sz="1800" b="1" dirty="0">
                  <a:solidFill>
                    <a:srgbClr val="00B6BD"/>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tx1"/>
                  </a:solidFill>
                </a:rPr>
                <a:t>Préparer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grpSp>
      <p:grpSp>
        <p:nvGrpSpPr>
          <p:cNvPr id="17" name="Groupe 16">
            <a:extLst>
              <a:ext uri="{FF2B5EF4-FFF2-40B4-BE49-F238E27FC236}">
                <a16:creationId xmlns:a16="http://schemas.microsoft.com/office/drawing/2014/main" id="{BEB962F0-CD3C-4E58-92AA-79737C84B4CC}"/>
              </a:ext>
            </a:extLst>
          </p:cNvPr>
          <p:cNvGrpSpPr/>
          <p:nvPr>
            <p:custDataLst>
              <p:tags r:id="rId4"/>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5"/>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6"/>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7"/>
            </p:custDataLst>
          </p:nvPr>
        </p:nvSpPr>
        <p:spPr>
          <a:xfrm>
            <a:off x="2207279"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00A8B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avant de lancer les élections.</a:t>
            </a:r>
          </a:p>
        </p:txBody>
      </p:sp>
    </p:spTree>
    <p:extLst>
      <p:ext uri="{BB962C8B-B14F-4D97-AF65-F5344CB8AC3E}">
        <p14:creationId xmlns:p14="http://schemas.microsoft.com/office/powerpoint/2010/main" val="28563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spcAft>
                <a:spcPts val="1200"/>
              </a:spcAft>
            </a:pPr>
            <a:r>
              <a:rPr lang="fr-CA" dirty="0"/>
              <a:t>Dans la préparation des élections, on retrouve différentes tâches :</a:t>
            </a:r>
            <a:br>
              <a:rPr lang="fr-CA" dirty="0"/>
            </a:br>
            <a:r>
              <a:rPr lang="fr-CA" dirty="0"/>
              <a:t>	</a:t>
            </a:r>
            <a:br>
              <a:rPr lang="fr-CA" dirty="0"/>
            </a:br>
            <a:endParaRPr lang="fr-CA" dirty="0"/>
          </a:p>
        </p:txBody>
      </p:sp>
      <p:grpSp>
        <p:nvGrpSpPr>
          <p:cNvPr id="8" name="Groupe 7">
            <a:extLst>
              <a:ext uri="{FF2B5EF4-FFF2-40B4-BE49-F238E27FC236}">
                <a16:creationId xmlns:a16="http://schemas.microsoft.com/office/drawing/2014/main" id="{A8CCCC27-D214-4907-90BD-1023450ADF67}"/>
              </a:ext>
            </a:extLst>
          </p:cNvPr>
          <p:cNvGrpSpPr/>
          <p:nvPr>
            <p:custDataLst>
              <p:tags r:id="rId2"/>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10" name="Légende : flèche courbée 9">
            <a:extLst>
              <a:ext uri="{FF2B5EF4-FFF2-40B4-BE49-F238E27FC236}">
                <a16:creationId xmlns:a16="http://schemas.microsoft.com/office/drawing/2014/main" id="{AE84B9F6-8D14-407E-BD6B-813A686FA85A}"/>
              </a:ext>
            </a:extLst>
          </p:cNvPr>
          <p:cNvSpPr/>
          <p:nvPr>
            <p:custDataLst>
              <p:tags r:id="rId3"/>
            </p:custDataLst>
          </p:nvPr>
        </p:nvSpPr>
        <p:spPr>
          <a:xfrm>
            <a:off x="6609651" y="3429000"/>
            <a:ext cx="2149040" cy="902296"/>
          </a:xfrm>
          <a:prstGeom prst="borderCallout2">
            <a:avLst>
              <a:gd name="adj1" fmla="val 19901"/>
              <a:gd name="adj2" fmla="val -2171"/>
              <a:gd name="adj3" fmla="val 13780"/>
              <a:gd name="adj4" fmla="val -8945"/>
              <a:gd name="adj5" fmla="val 38140"/>
              <a:gd name="adj6" fmla="val -44244"/>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dirty="0">
                <a:solidFill>
                  <a:schemeClr val="tx1"/>
                </a:solidFill>
              </a:rPr>
              <a:t>Dans cette leçon, le scénario du vote sera abordé plus en détail.</a:t>
            </a:r>
          </a:p>
        </p:txBody>
      </p:sp>
      <p:sp>
        <p:nvSpPr>
          <p:cNvPr id="11" name="Titre 1">
            <a:extLst>
              <a:ext uri="{FF2B5EF4-FFF2-40B4-BE49-F238E27FC236}">
                <a16:creationId xmlns:a16="http://schemas.microsoft.com/office/drawing/2014/main" id="{ED083793-08C5-41DD-A5DA-BB2A41271D08}"/>
              </a:ext>
            </a:extLst>
          </p:cNvPr>
          <p:cNvSpPr txBox="1">
            <a:spLocks/>
          </p:cNvSpPr>
          <p:nvPr>
            <p:custDataLst>
              <p:tags r:id="rId4"/>
            </p:custDataLst>
          </p:nvPr>
        </p:nvSpPr>
        <p:spPr>
          <a:xfrm>
            <a:off x="1936214" y="240642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indent="-285750">
              <a:lnSpc>
                <a:spcPct val="100000"/>
              </a:lnSpc>
              <a:spcAft>
                <a:spcPts val="1200"/>
              </a:spcAft>
              <a:buFont typeface="Arial" panose="020B0604020202020204" pitchFamily="34" charset="0"/>
              <a:buChar char="•"/>
            </a:pPr>
            <a:r>
              <a:rPr lang="fr-CA" sz="1600" dirty="0"/>
              <a:t>Établir le calendrier électoral;</a:t>
            </a:r>
          </a:p>
          <a:p>
            <a:pPr marL="720000" indent="-285750">
              <a:lnSpc>
                <a:spcPct val="100000"/>
              </a:lnSpc>
              <a:spcAft>
                <a:spcPts val="1200"/>
              </a:spcAft>
              <a:buFont typeface="Arial" panose="020B0604020202020204" pitchFamily="34" charset="0"/>
              <a:buChar char="•"/>
            </a:pPr>
            <a:r>
              <a:rPr lang="fr-CA" sz="1600" dirty="0">
                <a:solidFill>
                  <a:schemeClr val="tx1"/>
                </a:solidFill>
              </a:rPr>
              <a:t>Définir les règlements électoraux; </a:t>
            </a:r>
          </a:p>
          <a:p>
            <a:pPr marL="720000" indent="-285750">
              <a:lnSpc>
                <a:spcPct val="100000"/>
              </a:lnSpc>
              <a:spcAft>
                <a:spcPts val="1200"/>
              </a:spcAft>
              <a:buFont typeface="Arial" panose="020B0604020202020204" pitchFamily="34" charset="0"/>
              <a:buChar char="•"/>
            </a:pPr>
            <a:r>
              <a:rPr lang="fr-CA" sz="1600" dirty="0">
                <a:solidFill>
                  <a:schemeClr val="tx1"/>
                </a:solidFill>
              </a:rPr>
              <a:t>Encadrer la mise en candidature;</a:t>
            </a:r>
          </a:p>
          <a:p>
            <a:pPr marL="720000" indent="-285750">
              <a:lnSpc>
                <a:spcPct val="100000"/>
              </a:lnSpc>
              <a:spcAft>
                <a:spcPts val="1200"/>
              </a:spcAft>
              <a:buFont typeface="Arial" panose="020B0604020202020204" pitchFamily="34" charset="0"/>
              <a:buChar char="•"/>
            </a:pPr>
            <a:r>
              <a:rPr lang="fr-CA" sz="1600" dirty="0">
                <a:solidFill>
                  <a:srgbClr val="00A8B0"/>
                </a:solidFill>
              </a:rPr>
              <a:t>Déterminer le scénario du vote;</a:t>
            </a:r>
          </a:p>
          <a:p>
            <a:pPr marL="720000" indent="-285750">
              <a:lnSpc>
                <a:spcPct val="100000"/>
              </a:lnSpc>
              <a:spcAft>
                <a:spcPts val="1200"/>
              </a:spcAft>
              <a:buFont typeface="Arial" panose="020B0604020202020204" pitchFamily="34" charset="0"/>
              <a:buChar char="•"/>
            </a:pPr>
            <a:r>
              <a:rPr lang="fr-CA" sz="1600" dirty="0"/>
              <a:t>Recruter et former du personnel électoral;</a:t>
            </a:r>
          </a:p>
          <a:p>
            <a:pPr marL="720000" indent="-285750">
              <a:lnSpc>
                <a:spcPct val="100000"/>
              </a:lnSpc>
              <a:spcAft>
                <a:spcPts val="1200"/>
              </a:spcAft>
              <a:buFont typeface="Arial" panose="020B0604020202020204" pitchFamily="34" charset="0"/>
              <a:buChar char="•"/>
            </a:pPr>
            <a:r>
              <a:rPr lang="fr-CA" sz="1600" dirty="0"/>
              <a:t>Rassembler le matériel électoral;</a:t>
            </a:r>
          </a:p>
          <a:p>
            <a:pPr marL="720000" indent="-285750">
              <a:lnSpc>
                <a:spcPct val="100000"/>
              </a:lnSpc>
              <a:spcAft>
                <a:spcPts val="1200"/>
              </a:spcAft>
              <a:buFont typeface="Arial" panose="020B0604020202020204" pitchFamily="34" charset="0"/>
              <a:buChar char="•"/>
            </a:pPr>
            <a:r>
              <a:rPr lang="fr-CA" sz="1600" dirty="0"/>
              <a:t>Informer l’école des élections à venir.</a:t>
            </a:r>
          </a:p>
          <a:p>
            <a:pPr marL="614250">
              <a:lnSpc>
                <a:spcPct val="100000"/>
              </a:lnSpc>
              <a:spcAft>
                <a:spcPts val="1200"/>
              </a:spcAft>
            </a:pPr>
            <a:endParaRPr lang="fr-CA" sz="1600" dirty="0"/>
          </a:p>
          <a:p>
            <a:pPr marL="614250">
              <a:lnSpc>
                <a:spcPct val="100000"/>
              </a:lnSpc>
              <a:spcAft>
                <a:spcPts val="1200"/>
              </a:spcAft>
            </a:pPr>
            <a:endParaRPr lang="fr-CA" sz="1600" dirty="0"/>
          </a:p>
        </p:txBody>
      </p:sp>
    </p:spTree>
    <p:extLst>
      <p:ext uri="{BB962C8B-B14F-4D97-AF65-F5344CB8AC3E}">
        <p14:creationId xmlns:p14="http://schemas.microsoft.com/office/powerpoint/2010/main" val="27839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Déterminer le scénario du vote</a:t>
            </a:r>
            <a:br>
              <a:rPr lang="fr-CA" b="1" dirty="0"/>
            </a:br>
            <a:r>
              <a:rPr lang="fr-CA" dirty="0"/>
              <a:t>Prendre un moment, dès le début du processus, pour déterminer le scénario du vote (déroulement des événements) vous permettra d’agir dès maintenant pour éviter que certains éléments ne vous échappent. </a:t>
            </a:r>
            <a:br>
              <a:rPr lang="fr-CA" dirty="0"/>
            </a:br>
            <a:endParaRPr lang="fr-CA" b="1" dirty="0"/>
          </a:p>
        </p:txBody>
      </p:sp>
    </p:spTree>
    <p:extLst>
      <p:ext uri="{BB962C8B-B14F-4D97-AF65-F5344CB8AC3E}">
        <p14:creationId xmlns:p14="http://schemas.microsoft.com/office/powerpoint/2010/main" val="190183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Déterminer le scénario du vote</a:t>
            </a:r>
            <a:br>
              <a:rPr lang="fr-CA" b="1" dirty="0"/>
            </a:br>
            <a:r>
              <a:rPr lang="fr-CA" dirty="0"/>
              <a:t>Voici des éléments à considérer lors de cette étape :</a:t>
            </a:r>
            <a:br>
              <a:rPr lang="fr-CA" dirty="0"/>
            </a:br>
            <a:br>
              <a:rPr lang="fr-CA" dirty="0"/>
            </a:br>
            <a:br>
              <a:rPr lang="fr-CA" dirty="0"/>
            </a:br>
            <a:br>
              <a:rPr lang="fr-CA" dirty="0"/>
            </a:br>
            <a:r>
              <a:rPr lang="fr-CA" dirty="0"/>
              <a:t>L’équipe de Vox populi vous invite à déterminer le scénario du vote en considérant vos capacités et la possibilité d’obtenir l’aide de l’équipe-école ou d’élèves.</a:t>
            </a:r>
            <a:br>
              <a:rPr lang="fr-CA" dirty="0"/>
            </a:br>
            <a:endParaRPr lang="fr-CA" b="1" dirty="0"/>
          </a:p>
        </p:txBody>
      </p:sp>
      <p:sp>
        <p:nvSpPr>
          <p:cNvPr id="5" name="Titre 1">
            <a:extLst>
              <a:ext uri="{FF2B5EF4-FFF2-40B4-BE49-F238E27FC236}">
                <a16:creationId xmlns:a16="http://schemas.microsoft.com/office/drawing/2014/main" id="{CD01D8C3-56BA-45C6-B607-2889BCCB7359}"/>
              </a:ext>
            </a:extLst>
          </p:cNvPr>
          <p:cNvSpPr txBox="1">
            <a:spLocks/>
          </p:cNvSpPr>
          <p:nvPr>
            <p:custDataLst>
              <p:tags r:id="rId2"/>
            </p:custDataLst>
          </p:nvPr>
        </p:nvSpPr>
        <p:spPr>
          <a:xfrm>
            <a:off x="1932525" y="2822804"/>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Le scénario du vote;</a:t>
            </a:r>
          </a:p>
          <a:p>
            <a:pPr marL="540000" indent="-285750">
              <a:lnSpc>
                <a:spcPct val="100000"/>
              </a:lnSpc>
              <a:spcAft>
                <a:spcPts val="1200"/>
              </a:spcAft>
              <a:buFont typeface="Arial" panose="020B0604020202020204" pitchFamily="34" charset="0"/>
              <a:buChar char="•"/>
            </a:pPr>
            <a:r>
              <a:rPr lang="fr-CA" sz="1600" dirty="0"/>
              <a:t>Le personnel électoral nécessaire pour vous aider.</a:t>
            </a:r>
            <a:endParaRPr lang="fr-CA" sz="1600" b="1" dirty="0"/>
          </a:p>
        </p:txBody>
      </p:sp>
    </p:spTree>
    <p:extLst>
      <p:ext uri="{BB962C8B-B14F-4D97-AF65-F5344CB8AC3E}">
        <p14:creationId xmlns:p14="http://schemas.microsoft.com/office/powerpoint/2010/main" val="3745917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Déterminer le scénario du vote</a:t>
            </a:r>
            <a:br>
              <a:rPr lang="fr-CA" b="1" dirty="0"/>
            </a:br>
            <a:r>
              <a:rPr lang="fr-CA" dirty="0"/>
              <a:t>Dans une école, plusieurs scénarios sont possibles pour tenir des élections. Vous devez d’abord déterminer le scénario qui convient à votre milieu.</a:t>
            </a:r>
            <a:endParaRPr lang="fr-CA" b="1" dirty="0"/>
          </a:p>
        </p:txBody>
      </p:sp>
      <p:grpSp>
        <p:nvGrpSpPr>
          <p:cNvPr id="16" name="Groupe 15">
            <a:extLst>
              <a:ext uri="{FF2B5EF4-FFF2-40B4-BE49-F238E27FC236}">
                <a16:creationId xmlns:a16="http://schemas.microsoft.com/office/drawing/2014/main" id="{D132BCF5-E385-4E0B-BF48-D5C686D202C2}"/>
              </a:ext>
            </a:extLst>
          </p:cNvPr>
          <p:cNvGrpSpPr/>
          <p:nvPr>
            <p:custDataLst>
              <p:tags r:id="rId2"/>
            </p:custDataLst>
          </p:nvPr>
        </p:nvGrpSpPr>
        <p:grpSpPr>
          <a:xfrm>
            <a:off x="7066512" y="3392815"/>
            <a:ext cx="1510602" cy="2546257"/>
            <a:chOff x="6828607" y="3415333"/>
            <a:chExt cx="1510602" cy="2434411"/>
          </a:xfrm>
        </p:grpSpPr>
        <p:sp>
          <p:nvSpPr>
            <p:cNvPr id="31" name="Rectangle 30">
              <a:extLst>
                <a:ext uri="{FF2B5EF4-FFF2-40B4-BE49-F238E27FC236}">
                  <a16:creationId xmlns:a16="http://schemas.microsoft.com/office/drawing/2014/main" id="{EED90164-F4E8-4440-B2E7-9AD00E1D0027}"/>
                </a:ext>
              </a:extLst>
            </p:cNvPr>
            <p:cNvSpPr/>
            <p:nvPr/>
          </p:nvSpPr>
          <p:spPr>
            <a:xfrm>
              <a:off x="6828607" y="4302034"/>
              <a:ext cx="1510602" cy="1547710"/>
            </a:xfrm>
            <a:prstGeom prst="rect">
              <a:avLst/>
            </a:prstGeom>
            <a:solidFill>
              <a:srgbClr val="CFE1F2"/>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r>
                <a:rPr lang="fr-CA" sz="1100" dirty="0">
                  <a:solidFill>
                    <a:schemeClr val="tx1"/>
                  </a:solidFill>
                </a:rPr>
                <a:t>Dans ce scénario, ce sont les bureaux de vote et le personnel électoral qui se déplacent d’une classe à l’autre.</a:t>
              </a:r>
              <a:endParaRPr lang="fr-CA" sz="1100" dirty="0"/>
            </a:p>
          </p:txBody>
        </p:sp>
        <p:grpSp>
          <p:nvGrpSpPr>
            <p:cNvPr id="43" name="Groupe 42">
              <a:extLst>
                <a:ext uri="{FF2B5EF4-FFF2-40B4-BE49-F238E27FC236}">
                  <a16:creationId xmlns:a16="http://schemas.microsoft.com/office/drawing/2014/main" id="{95E81C90-9038-46D7-A466-03F5FD919E07}"/>
                </a:ext>
              </a:extLst>
            </p:cNvPr>
            <p:cNvGrpSpPr/>
            <p:nvPr/>
          </p:nvGrpSpPr>
          <p:grpSpPr>
            <a:xfrm>
              <a:off x="6879215" y="3415333"/>
              <a:ext cx="1416449" cy="948306"/>
              <a:chOff x="3016205" y="3985873"/>
              <a:chExt cx="1416449" cy="948306"/>
            </a:xfrm>
          </p:grpSpPr>
          <p:sp>
            <p:nvSpPr>
              <p:cNvPr id="26" name="Rectangle 25">
                <a:extLst>
                  <a:ext uri="{FF2B5EF4-FFF2-40B4-BE49-F238E27FC236}">
                    <a16:creationId xmlns:a16="http://schemas.microsoft.com/office/drawing/2014/main" id="{296842F5-2689-4711-917E-45890B9AB2B2}"/>
                  </a:ext>
                </a:extLst>
              </p:cNvPr>
              <p:cNvSpPr/>
              <p:nvPr/>
            </p:nvSpPr>
            <p:spPr>
              <a:xfrm>
                <a:off x="3169894" y="4121141"/>
                <a:ext cx="1109922" cy="813038"/>
              </a:xfrm>
              <a:prstGeom prst="rect">
                <a:avLst/>
              </a:prstGeom>
              <a:solidFill>
                <a:schemeClr val="bg1"/>
              </a:solidFill>
              <a:ln>
                <a:solidFill>
                  <a:srgbClr val="00A8B0"/>
                </a:solidFill>
              </a:ln>
            </p:spPr>
            <p:txBody>
              <a:bodyPr spcFirstLastPara="1" wrap="square" lIns="91425" tIns="45700" rIns="91425" bIns="45700" anchor="ctr" anchorCtr="0">
                <a:noAutofit/>
              </a:bodyPr>
              <a:lstStyle/>
              <a:p>
                <a:pPr algn="ctr">
                  <a:buClr>
                    <a:schemeClr val="dk1"/>
                  </a:buClr>
                  <a:buSzPts val="1600"/>
                </a:pPr>
                <a:endParaRPr lang="fr-CA">
                  <a:solidFill>
                    <a:schemeClr val="dk1"/>
                  </a:solidFill>
                  <a:latin typeface="Arial"/>
                  <a:cs typeface="Arial"/>
                </a:endParaRPr>
              </a:p>
            </p:txBody>
          </p:sp>
          <p:sp>
            <p:nvSpPr>
              <p:cNvPr id="17" name="Rectangle 16">
                <a:extLst>
                  <a:ext uri="{FF2B5EF4-FFF2-40B4-BE49-F238E27FC236}">
                    <a16:creationId xmlns:a16="http://schemas.microsoft.com/office/drawing/2014/main" id="{A72B1375-1455-4AC4-8EAE-DB4B7DDD6C44}"/>
                  </a:ext>
                </a:extLst>
              </p:cNvPr>
              <p:cNvSpPr/>
              <p:nvPr/>
            </p:nvSpPr>
            <p:spPr>
              <a:xfrm>
                <a:off x="3016205" y="4349561"/>
                <a:ext cx="1416449" cy="348807"/>
              </a:xfrm>
              <a:prstGeom prst="rect">
                <a:avLst/>
              </a:prstGeom>
              <a:noFill/>
              <a:ln>
                <a:noFill/>
              </a:ln>
            </p:spPr>
            <p:txBody>
              <a:bodyPr spcFirstLastPara="1" wrap="square" lIns="91425" tIns="45700" rIns="91425" bIns="45700" anchor="ctr" anchorCtr="0">
                <a:noAutofit/>
              </a:bodyPr>
              <a:lstStyle/>
              <a:p>
                <a:pPr algn="ctr">
                  <a:buClr>
                    <a:schemeClr val="dk1"/>
                  </a:buClr>
                  <a:buSzPts val="1600"/>
                </a:pPr>
                <a:r>
                  <a:rPr lang="en-CA" dirty="0">
                    <a:solidFill>
                      <a:schemeClr val="dk1"/>
                    </a:solidFill>
                    <a:latin typeface="Arial"/>
                    <a:cs typeface="Arial"/>
                  </a:rPr>
                  <a:t>Vote</a:t>
                </a:r>
                <a:br>
                  <a:rPr lang="en-CA" dirty="0">
                    <a:solidFill>
                      <a:schemeClr val="dk1"/>
                    </a:solidFill>
                    <a:latin typeface="Arial"/>
                    <a:cs typeface="Arial"/>
                  </a:rPr>
                </a:br>
                <a:r>
                  <a:rPr lang="en-CA" dirty="0" err="1">
                    <a:solidFill>
                      <a:schemeClr val="dk1"/>
                    </a:solidFill>
                    <a:latin typeface="Arial"/>
                    <a:cs typeface="Arial"/>
                  </a:rPr>
                  <a:t>itinérant</a:t>
                </a:r>
                <a:endParaRPr lang="fr-CA" dirty="0">
                  <a:solidFill>
                    <a:schemeClr val="dk1"/>
                  </a:solidFill>
                  <a:latin typeface="Arial"/>
                  <a:cs typeface="Arial"/>
                </a:endParaRPr>
              </a:p>
            </p:txBody>
          </p:sp>
          <p:sp>
            <p:nvSpPr>
              <p:cNvPr id="36" name="Google Shape;184;p21">
                <a:extLst>
                  <a:ext uri="{FF2B5EF4-FFF2-40B4-BE49-F238E27FC236}">
                    <a16:creationId xmlns:a16="http://schemas.microsoft.com/office/drawing/2014/main" id="{66EC90E2-474C-4F1C-8BD0-79923E532514}"/>
                  </a:ext>
                </a:extLst>
              </p:cNvPr>
              <p:cNvSpPr/>
              <p:nvPr/>
            </p:nvSpPr>
            <p:spPr>
              <a:xfrm>
                <a:off x="3033382" y="3985873"/>
                <a:ext cx="257175" cy="257175"/>
              </a:xfrm>
              <a:prstGeom prst="ellipse">
                <a:avLst/>
              </a:prstGeom>
              <a:solidFill>
                <a:srgbClr val="00A8B0"/>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grpSp>
      </p:grpSp>
      <p:grpSp>
        <p:nvGrpSpPr>
          <p:cNvPr id="13" name="Groupe 12">
            <a:extLst>
              <a:ext uri="{FF2B5EF4-FFF2-40B4-BE49-F238E27FC236}">
                <a16:creationId xmlns:a16="http://schemas.microsoft.com/office/drawing/2014/main" id="{9084863C-AEA7-4B30-A7C2-CFF4ACF2B600}"/>
              </a:ext>
            </a:extLst>
          </p:cNvPr>
          <p:cNvGrpSpPr/>
          <p:nvPr>
            <p:custDataLst>
              <p:tags r:id="rId3"/>
            </p:custDataLst>
          </p:nvPr>
        </p:nvGrpSpPr>
        <p:grpSpPr>
          <a:xfrm>
            <a:off x="1779950" y="3379688"/>
            <a:ext cx="1510602" cy="2559384"/>
            <a:chOff x="1619015" y="3402206"/>
            <a:chExt cx="1510602" cy="2447538"/>
          </a:xfrm>
        </p:grpSpPr>
        <p:sp>
          <p:nvSpPr>
            <p:cNvPr id="5" name="Rectangle 4">
              <a:extLst>
                <a:ext uri="{FF2B5EF4-FFF2-40B4-BE49-F238E27FC236}">
                  <a16:creationId xmlns:a16="http://schemas.microsoft.com/office/drawing/2014/main" id="{DED6F1EB-BB9E-480C-B9EF-150BD43DC9AB}"/>
                </a:ext>
              </a:extLst>
            </p:cNvPr>
            <p:cNvSpPr/>
            <p:nvPr/>
          </p:nvSpPr>
          <p:spPr>
            <a:xfrm>
              <a:off x="1619015" y="4302034"/>
              <a:ext cx="1510602" cy="1547710"/>
            </a:xfrm>
            <a:prstGeom prst="rect">
              <a:avLst/>
            </a:prstGeom>
            <a:solidFill>
              <a:srgbClr val="CFE1F2"/>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r>
                <a:rPr lang="fr-CA" sz="1100" dirty="0">
                  <a:solidFill>
                    <a:schemeClr val="tx1"/>
                  </a:solidFill>
                </a:rPr>
                <a:t>Dans ce scénario, chaque enseignante et enseignant est responsable de faire voter les élèves en installant un bureau de vote dans sa classe.</a:t>
              </a:r>
              <a:endParaRPr lang="fr-CA" sz="1100" dirty="0"/>
            </a:p>
          </p:txBody>
        </p:sp>
        <p:grpSp>
          <p:nvGrpSpPr>
            <p:cNvPr id="42" name="Groupe 41">
              <a:extLst>
                <a:ext uri="{FF2B5EF4-FFF2-40B4-BE49-F238E27FC236}">
                  <a16:creationId xmlns:a16="http://schemas.microsoft.com/office/drawing/2014/main" id="{87A80D7D-25B7-48EB-B767-269D982D01BD}"/>
                </a:ext>
              </a:extLst>
            </p:cNvPr>
            <p:cNvGrpSpPr/>
            <p:nvPr/>
          </p:nvGrpSpPr>
          <p:grpSpPr>
            <a:xfrm>
              <a:off x="1671266" y="3402206"/>
              <a:ext cx="1416449" cy="961433"/>
              <a:chOff x="4340196" y="3155174"/>
              <a:chExt cx="1416449" cy="961433"/>
            </a:xfrm>
          </p:grpSpPr>
          <p:sp>
            <p:nvSpPr>
              <p:cNvPr id="28" name="Rectangle 27">
                <a:extLst>
                  <a:ext uri="{FF2B5EF4-FFF2-40B4-BE49-F238E27FC236}">
                    <a16:creationId xmlns:a16="http://schemas.microsoft.com/office/drawing/2014/main" id="{8D03DB7D-D2D6-4347-9C06-3C1DA9098713}"/>
                  </a:ext>
                </a:extLst>
              </p:cNvPr>
              <p:cNvSpPr/>
              <p:nvPr/>
            </p:nvSpPr>
            <p:spPr>
              <a:xfrm>
                <a:off x="4493460" y="3303569"/>
                <a:ext cx="1109922" cy="813038"/>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12" name="Rectangle 11">
                <a:extLst>
                  <a:ext uri="{FF2B5EF4-FFF2-40B4-BE49-F238E27FC236}">
                    <a16:creationId xmlns:a16="http://schemas.microsoft.com/office/drawing/2014/main" id="{F35221BE-45CA-43FF-A365-D2B024E2486A}"/>
                  </a:ext>
                </a:extLst>
              </p:cNvPr>
              <p:cNvSpPr/>
              <p:nvPr/>
            </p:nvSpPr>
            <p:spPr>
              <a:xfrm>
                <a:off x="4340196" y="3530552"/>
                <a:ext cx="1416449" cy="348807"/>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dirty="0">
                    <a:solidFill>
                      <a:schemeClr val="dk1"/>
                    </a:solidFill>
                    <a:latin typeface="Arial"/>
                    <a:cs typeface="Arial"/>
                  </a:rPr>
                  <a:t>Vote</a:t>
                </a:r>
                <a:br>
                  <a:rPr lang="en-CA" dirty="0">
                    <a:solidFill>
                      <a:schemeClr val="dk1"/>
                    </a:solidFill>
                    <a:latin typeface="Arial"/>
                    <a:cs typeface="Arial"/>
                  </a:rPr>
                </a:br>
                <a:r>
                  <a:rPr lang="en-CA" dirty="0" err="1">
                    <a:solidFill>
                      <a:schemeClr val="dk1"/>
                    </a:solidFill>
                    <a:latin typeface="Arial"/>
                    <a:cs typeface="Arial"/>
                  </a:rPr>
                  <a:t>en</a:t>
                </a:r>
                <a:r>
                  <a:rPr lang="en-CA" dirty="0">
                    <a:solidFill>
                      <a:schemeClr val="dk1"/>
                    </a:solidFill>
                    <a:latin typeface="Arial"/>
                    <a:cs typeface="Arial"/>
                  </a:rPr>
                  <a:t> </a:t>
                </a:r>
                <a:r>
                  <a:rPr lang="en-CA" dirty="0" err="1">
                    <a:solidFill>
                      <a:schemeClr val="dk1"/>
                    </a:solidFill>
                    <a:latin typeface="Arial"/>
                    <a:cs typeface="Arial"/>
                  </a:rPr>
                  <a:t>classe</a:t>
                </a:r>
                <a:endParaRPr lang="fr-CA" dirty="0">
                  <a:solidFill>
                    <a:schemeClr val="dk1"/>
                  </a:solidFill>
                  <a:latin typeface="Arial"/>
                  <a:cs typeface="Arial"/>
                </a:endParaRPr>
              </a:p>
            </p:txBody>
          </p:sp>
          <p:sp>
            <p:nvSpPr>
              <p:cNvPr id="37" name="Google Shape;184;p21">
                <a:extLst>
                  <a:ext uri="{FF2B5EF4-FFF2-40B4-BE49-F238E27FC236}">
                    <a16:creationId xmlns:a16="http://schemas.microsoft.com/office/drawing/2014/main" id="{6DCEBC08-736B-4DC4-83CC-FE9DD4BB65FD}"/>
                  </a:ext>
                </a:extLst>
              </p:cNvPr>
              <p:cNvSpPr/>
              <p:nvPr/>
            </p:nvSpPr>
            <p:spPr>
              <a:xfrm>
                <a:off x="4364872" y="3155174"/>
                <a:ext cx="257175" cy="257175"/>
              </a:xfrm>
              <a:prstGeom prst="ellipse">
                <a:avLst/>
              </a:prstGeom>
              <a:solidFill>
                <a:srgbClr val="00A8B0"/>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grpSp>
      </p:grpSp>
      <p:grpSp>
        <p:nvGrpSpPr>
          <p:cNvPr id="14" name="Groupe 13">
            <a:extLst>
              <a:ext uri="{FF2B5EF4-FFF2-40B4-BE49-F238E27FC236}">
                <a16:creationId xmlns:a16="http://schemas.microsoft.com/office/drawing/2014/main" id="{ABD7BADE-F296-4260-9180-BB9F8A387656}"/>
              </a:ext>
            </a:extLst>
          </p:cNvPr>
          <p:cNvGrpSpPr/>
          <p:nvPr>
            <p:custDataLst>
              <p:tags r:id="rId4"/>
            </p:custDataLst>
          </p:nvPr>
        </p:nvGrpSpPr>
        <p:grpSpPr>
          <a:xfrm>
            <a:off x="3521495" y="3436830"/>
            <a:ext cx="1510602" cy="2502242"/>
            <a:chOff x="3393369" y="3459348"/>
            <a:chExt cx="1510602" cy="2390396"/>
          </a:xfrm>
        </p:grpSpPr>
        <p:sp>
          <p:nvSpPr>
            <p:cNvPr id="29" name="Rectangle 28">
              <a:extLst>
                <a:ext uri="{FF2B5EF4-FFF2-40B4-BE49-F238E27FC236}">
                  <a16:creationId xmlns:a16="http://schemas.microsoft.com/office/drawing/2014/main" id="{7D532FD9-EB86-4E90-90DA-1AF20C61705B}"/>
                </a:ext>
              </a:extLst>
            </p:cNvPr>
            <p:cNvSpPr/>
            <p:nvPr/>
          </p:nvSpPr>
          <p:spPr>
            <a:xfrm>
              <a:off x="3393369" y="4302034"/>
              <a:ext cx="1510602" cy="1547710"/>
            </a:xfrm>
            <a:prstGeom prst="rect">
              <a:avLst/>
            </a:prstGeom>
            <a:solidFill>
              <a:srgbClr val="CFE1F2"/>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r>
                <a:rPr lang="fr-CA" sz="1100" dirty="0">
                  <a:solidFill>
                    <a:schemeClr val="tx1"/>
                  </a:solidFill>
                </a:rPr>
                <a:t>Dans ce scénario, les élèves ont toute la journée pour se rendre aux bureaux de vote installés dans l’école.</a:t>
              </a:r>
              <a:endParaRPr lang="fr-CA" sz="1100" dirty="0"/>
            </a:p>
          </p:txBody>
        </p:sp>
        <p:grpSp>
          <p:nvGrpSpPr>
            <p:cNvPr id="41" name="Groupe 40">
              <a:extLst>
                <a:ext uri="{FF2B5EF4-FFF2-40B4-BE49-F238E27FC236}">
                  <a16:creationId xmlns:a16="http://schemas.microsoft.com/office/drawing/2014/main" id="{2D88F391-D468-44B9-BCEA-5F061B3CB82E}"/>
                </a:ext>
              </a:extLst>
            </p:cNvPr>
            <p:cNvGrpSpPr/>
            <p:nvPr/>
          </p:nvGrpSpPr>
          <p:grpSpPr>
            <a:xfrm>
              <a:off x="3453301" y="3459348"/>
              <a:ext cx="1416449" cy="904291"/>
              <a:chOff x="5666886" y="4029888"/>
              <a:chExt cx="1416449" cy="904291"/>
            </a:xfrm>
          </p:grpSpPr>
          <p:sp>
            <p:nvSpPr>
              <p:cNvPr id="24" name="Rectangle 23">
                <a:extLst>
                  <a:ext uri="{FF2B5EF4-FFF2-40B4-BE49-F238E27FC236}">
                    <a16:creationId xmlns:a16="http://schemas.microsoft.com/office/drawing/2014/main" id="{CCE35892-6E15-4F2B-934D-23F371DE09C7}"/>
                  </a:ext>
                </a:extLst>
              </p:cNvPr>
              <p:cNvSpPr/>
              <p:nvPr/>
            </p:nvSpPr>
            <p:spPr>
              <a:xfrm>
                <a:off x="5820150" y="4121141"/>
                <a:ext cx="1109922" cy="813038"/>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23" name="Rectangle 22">
                <a:extLst>
                  <a:ext uri="{FF2B5EF4-FFF2-40B4-BE49-F238E27FC236}">
                    <a16:creationId xmlns:a16="http://schemas.microsoft.com/office/drawing/2014/main" id="{EF213443-02D4-44BA-B005-23471731E8D5}"/>
                  </a:ext>
                </a:extLst>
              </p:cNvPr>
              <p:cNvSpPr/>
              <p:nvPr/>
            </p:nvSpPr>
            <p:spPr>
              <a:xfrm>
                <a:off x="5666886" y="4349561"/>
                <a:ext cx="1416449" cy="348807"/>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dirty="0">
                    <a:solidFill>
                      <a:schemeClr val="dk1"/>
                    </a:solidFill>
                    <a:latin typeface="Arial"/>
                    <a:cs typeface="Arial"/>
                  </a:rPr>
                  <a:t>Vote</a:t>
                </a:r>
                <a:br>
                  <a:rPr lang="en-CA" dirty="0">
                    <a:solidFill>
                      <a:schemeClr val="dk1"/>
                    </a:solidFill>
                    <a:latin typeface="Arial"/>
                    <a:cs typeface="Arial"/>
                  </a:rPr>
                </a:br>
                <a:r>
                  <a:rPr lang="en-CA" dirty="0" err="1">
                    <a:solidFill>
                      <a:schemeClr val="dk1"/>
                    </a:solidFill>
                    <a:latin typeface="Arial"/>
                    <a:cs typeface="Arial"/>
                  </a:rPr>
                  <a:t>toute</a:t>
                </a:r>
                <a:r>
                  <a:rPr lang="en-CA" dirty="0">
                    <a:solidFill>
                      <a:schemeClr val="dk1"/>
                    </a:solidFill>
                    <a:latin typeface="Arial"/>
                    <a:cs typeface="Arial"/>
                  </a:rPr>
                  <a:t> la</a:t>
                </a:r>
                <a:br>
                  <a:rPr lang="en-CA" dirty="0">
                    <a:solidFill>
                      <a:schemeClr val="dk1"/>
                    </a:solidFill>
                  </a:rPr>
                </a:br>
                <a:r>
                  <a:rPr lang="en-CA" dirty="0" err="1">
                    <a:solidFill>
                      <a:schemeClr val="dk1"/>
                    </a:solidFill>
                    <a:latin typeface="Arial"/>
                    <a:cs typeface="Arial"/>
                  </a:rPr>
                  <a:t>journée</a:t>
                </a:r>
                <a:endParaRPr lang="fr-CA" dirty="0">
                  <a:solidFill>
                    <a:schemeClr val="dk1"/>
                  </a:solidFill>
                  <a:latin typeface="Arial"/>
                  <a:cs typeface="Arial"/>
                </a:endParaRPr>
              </a:p>
            </p:txBody>
          </p:sp>
          <p:sp>
            <p:nvSpPr>
              <p:cNvPr id="38" name="Google Shape;184;p21">
                <a:extLst>
                  <a:ext uri="{FF2B5EF4-FFF2-40B4-BE49-F238E27FC236}">
                    <a16:creationId xmlns:a16="http://schemas.microsoft.com/office/drawing/2014/main" id="{7988CC89-E6CF-46F3-B78D-D88D3E71A018}"/>
                  </a:ext>
                </a:extLst>
              </p:cNvPr>
              <p:cNvSpPr/>
              <p:nvPr/>
            </p:nvSpPr>
            <p:spPr>
              <a:xfrm>
                <a:off x="5688438" y="4029888"/>
                <a:ext cx="257175" cy="257175"/>
              </a:xfrm>
              <a:prstGeom prst="ellipse">
                <a:avLst/>
              </a:prstGeom>
              <a:solidFill>
                <a:srgbClr val="00A8B0"/>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grpSp>
      </p:grpSp>
      <p:grpSp>
        <p:nvGrpSpPr>
          <p:cNvPr id="15" name="Groupe 14">
            <a:extLst>
              <a:ext uri="{FF2B5EF4-FFF2-40B4-BE49-F238E27FC236}">
                <a16:creationId xmlns:a16="http://schemas.microsoft.com/office/drawing/2014/main" id="{AD9A296C-FA5C-45F3-8F90-B0DF3FC66418}"/>
              </a:ext>
            </a:extLst>
          </p:cNvPr>
          <p:cNvGrpSpPr/>
          <p:nvPr>
            <p:custDataLst>
              <p:tags r:id="rId5"/>
            </p:custDataLst>
          </p:nvPr>
        </p:nvGrpSpPr>
        <p:grpSpPr>
          <a:xfrm>
            <a:off x="5295077" y="3407093"/>
            <a:ext cx="1510602" cy="2531979"/>
            <a:chOff x="5183030" y="3433221"/>
            <a:chExt cx="1510602" cy="2420132"/>
          </a:xfrm>
        </p:grpSpPr>
        <p:sp>
          <p:nvSpPr>
            <p:cNvPr id="30" name="Rectangle 29">
              <a:extLst>
                <a:ext uri="{FF2B5EF4-FFF2-40B4-BE49-F238E27FC236}">
                  <a16:creationId xmlns:a16="http://schemas.microsoft.com/office/drawing/2014/main" id="{8E88A65C-37A3-4C27-9A44-41CF36F4C1D4}"/>
                </a:ext>
              </a:extLst>
            </p:cNvPr>
            <p:cNvSpPr/>
            <p:nvPr/>
          </p:nvSpPr>
          <p:spPr>
            <a:xfrm>
              <a:off x="5183030" y="4305642"/>
              <a:ext cx="1510602" cy="1547711"/>
            </a:xfrm>
            <a:prstGeom prst="rect">
              <a:avLst/>
            </a:prstGeom>
            <a:solidFill>
              <a:srgbClr val="CFE1F2"/>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r>
                <a:rPr lang="fr-CA" sz="1100" dirty="0">
                  <a:solidFill>
                    <a:schemeClr val="tx1"/>
                  </a:solidFill>
                </a:rPr>
                <a:t>Dans ce scénario, chaque enseignante et enseignant accompagne ses élèves aux bureaux de vote installés dans un lieu précis </a:t>
              </a:r>
              <a:br>
                <a:rPr lang="fr-CA" sz="1100" dirty="0">
                  <a:solidFill>
                    <a:schemeClr val="tx1"/>
                  </a:solidFill>
                </a:rPr>
              </a:br>
              <a:r>
                <a:rPr lang="fr-CA" sz="1100" dirty="0">
                  <a:solidFill>
                    <a:schemeClr val="tx1"/>
                  </a:solidFill>
                </a:rPr>
                <a:t>à un moment déterminé à l’avance.</a:t>
              </a:r>
              <a:endParaRPr lang="fr-CA" sz="1100" dirty="0"/>
            </a:p>
          </p:txBody>
        </p:sp>
        <p:grpSp>
          <p:nvGrpSpPr>
            <p:cNvPr id="40" name="Groupe 39">
              <a:extLst>
                <a:ext uri="{FF2B5EF4-FFF2-40B4-BE49-F238E27FC236}">
                  <a16:creationId xmlns:a16="http://schemas.microsoft.com/office/drawing/2014/main" id="{66D8D9B3-D699-4F2C-9A04-7506E47441C0}"/>
                </a:ext>
              </a:extLst>
            </p:cNvPr>
            <p:cNvGrpSpPr/>
            <p:nvPr/>
          </p:nvGrpSpPr>
          <p:grpSpPr>
            <a:xfrm>
              <a:off x="5262925" y="3433221"/>
              <a:ext cx="1416449" cy="933047"/>
              <a:chOff x="4340196" y="4825250"/>
              <a:chExt cx="1416449" cy="933047"/>
            </a:xfrm>
          </p:grpSpPr>
          <p:sp>
            <p:nvSpPr>
              <p:cNvPr id="27" name="Rectangle 26">
                <a:extLst>
                  <a:ext uri="{FF2B5EF4-FFF2-40B4-BE49-F238E27FC236}">
                    <a16:creationId xmlns:a16="http://schemas.microsoft.com/office/drawing/2014/main" id="{7CC5B4B4-0008-490A-938B-3AAA53AA6255}"/>
                  </a:ext>
                </a:extLst>
              </p:cNvPr>
              <p:cNvSpPr/>
              <p:nvPr/>
            </p:nvSpPr>
            <p:spPr>
              <a:xfrm>
                <a:off x="4493460" y="4945259"/>
                <a:ext cx="1109922" cy="813038"/>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20" name="Rectangle 19">
                <a:extLst>
                  <a:ext uri="{FF2B5EF4-FFF2-40B4-BE49-F238E27FC236}">
                    <a16:creationId xmlns:a16="http://schemas.microsoft.com/office/drawing/2014/main" id="{D95E9636-BE0A-4C4A-91DB-6DD156EF5DF1}"/>
                  </a:ext>
                </a:extLst>
              </p:cNvPr>
              <p:cNvSpPr/>
              <p:nvPr/>
            </p:nvSpPr>
            <p:spPr>
              <a:xfrm>
                <a:off x="4340196" y="5181664"/>
                <a:ext cx="1416449" cy="348807"/>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dirty="0">
                    <a:solidFill>
                      <a:schemeClr val="dk1"/>
                    </a:solidFill>
                    <a:latin typeface="Arial"/>
                    <a:cs typeface="Arial"/>
                  </a:rPr>
                  <a:t>Vote</a:t>
                </a:r>
                <a:br>
                  <a:rPr lang="en-CA" dirty="0">
                    <a:solidFill>
                      <a:schemeClr val="dk1"/>
                    </a:solidFill>
                    <a:latin typeface="Arial"/>
                    <a:cs typeface="Arial"/>
                  </a:rPr>
                </a:br>
                <a:r>
                  <a:rPr lang="en-CA" dirty="0">
                    <a:solidFill>
                      <a:schemeClr val="dk1"/>
                    </a:solidFill>
                    <a:latin typeface="Arial"/>
                    <a:cs typeface="Arial"/>
                  </a:rPr>
                  <a:t>par </a:t>
                </a:r>
                <a:r>
                  <a:rPr lang="en-CA" dirty="0" err="1">
                    <a:solidFill>
                      <a:schemeClr val="dk1"/>
                    </a:solidFill>
                    <a:latin typeface="Arial"/>
                    <a:cs typeface="Arial"/>
                  </a:rPr>
                  <a:t>classe</a:t>
                </a:r>
                <a:endParaRPr lang="fr-CA" dirty="0">
                  <a:solidFill>
                    <a:schemeClr val="dk1"/>
                  </a:solidFill>
                  <a:latin typeface="Arial"/>
                  <a:cs typeface="Arial"/>
                </a:endParaRPr>
              </a:p>
            </p:txBody>
          </p:sp>
          <p:sp>
            <p:nvSpPr>
              <p:cNvPr id="39" name="Google Shape;184;p21">
                <a:extLst>
                  <a:ext uri="{FF2B5EF4-FFF2-40B4-BE49-F238E27FC236}">
                    <a16:creationId xmlns:a16="http://schemas.microsoft.com/office/drawing/2014/main" id="{0FF2D4DD-2BC9-4E27-BEEA-AA8DAE4B701B}"/>
                  </a:ext>
                </a:extLst>
              </p:cNvPr>
              <p:cNvSpPr/>
              <p:nvPr/>
            </p:nvSpPr>
            <p:spPr>
              <a:xfrm>
                <a:off x="4364872" y="4825250"/>
                <a:ext cx="257175" cy="257175"/>
              </a:xfrm>
              <a:prstGeom prst="ellipse">
                <a:avLst/>
              </a:prstGeom>
              <a:solidFill>
                <a:srgbClr val="00A8B0"/>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grpSp>
      </p:grpSp>
    </p:spTree>
    <p:extLst>
      <p:ext uri="{BB962C8B-B14F-4D97-AF65-F5344CB8AC3E}">
        <p14:creationId xmlns:p14="http://schemas.microsoft.com/office/powerpoint/2010/main" val="400809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Déterminer le scénario du vote</a:t>
            </a:r>
            <a:br>
              <a:rPr lang="fr-CA" b="1" dirty="0"/>
            </a:br>
            <a:br>
              <a:rPr lang="fr-CA" dirty="0"/>
            </a:br>
            <a:r>
              <a:rPr lang="fr-CA" dirty="0"/>
              <a:t>Avant le scrutin, les urnes, les isoloirs et les bulletins de vote sont distribués à tous les enseignants des classes titulaires.</a:t>
            </a:r>
            <a:endParaRPr lang="fr-CA" b="1" dirty="0"/>
          </a:p>
        </p:txBody>
      </p:sp>
      <p:sp>
        <p:nvSpPr>
          <p:cNvPr id="7" name="Titre 1">
            <a:extLst>
              <a:ext uri="{FF2B5EF4-FFF2-40B4-BE49-F238E27FC236}">
                <a16:creationId xmlns:a16="http://schemas.microsoft.com/office/drawing/2014/main" id="{E2472AB3-B191-4215-9186-E20BECDDC345}"/>
              </a:ext>
            </a:extLst>
          </p:cNvPr>
          <p:cNvSpPr txBox="1">
            <a:spLocks/>
          </p:cNvSpPr>
          <p:nvPr>
            <p:custDataLst>
              <p:tags r:id="rId2"/>
            </p:custDataLst>
          </p:nvPr>
        </p:nvSpPr>
        <p:spPr>
          <a:xfrm>
            <a:off x="1932525" y="3401517"/>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Les enseignants remettent les bulletins de vote aux élèves;</a:t>
            </a:r>
          </a:p>
          <a:p>
            <a:pPr marL="540000" indent="-285750">
              <a:lnSpc>
                <a:spcPct val="100000"/>
              </a:lnSpc>
              <a:spcAft>
                <a:spcPts val="1200"/>
              </a:spcAft>
              <a:buFont typeface="Arial" panose="020B0604020202020204" pitchFamily="34" charset="0"/>
              <a:buChar char="•"/>
            </a:pPr>
            <a:r>
              <a:rPr lang="fr-CA" sz="1600" dirty="0"/>
              <a:t>Les élèves votent immédiatement dans l’isoloir;</a:t>
            </a:r>
          </a:p>
          <a:p>
            <a:pPr marL="540000" indent="-285750">
              <a:lnSpc>
                <a:spcPct val="100000"/>
              </a:lnSpc>
              <a:spcAft>
                <a:spcPts val="1200"/>
              </a:spcAft>
              <a:buFont typeface="Arial" panose="020B0604020202020204" pitchFamily="34" charset="0"/>
              <a:buChar char="•"/>
            </a:pPr>
            <a:r>
              <a:rPr lang="fr-CA" sz="1600" dirty="0"/>
              <a:t>Les élèves déposent leur bulletin de vote dans l’urne;</a:t>
            </a:r>
          </a:p>
          <a:p>
            <a:pPr marL="540000" indent="-285750">
              <a:lnSpc>
                <a:spcPct val="100000"/>
              </a:lnSpc>
              <a:spcAft>
                <a:spcPts val="1200"/>
              </a:spcAft>
              <a:buFont typeface="Arial" panose="020B0604020202020204" pitchFamily="34" charset="0"/>
              <a:buChar char="•"/>
            </a:pPr>
            <a:r>
              <a:rPr lang="fr-CA" sz="1600" dirty="0"/>
              <a:t>L’urne est ensuite transportée à l’endroit de comptage.</a:t>
            </a:r>
          </a:p>
        </p:txBody>
      </p:sp>
      <p:sp>
        <p:nvSpPr>
          <p:cNvPr id="8" name="Rectangle 7">
            <a:extLst>
              <a:ext uri="{FF2B5EF4-FFF2-40B4-BE49-F238E27FC236}">
                <a16:creationId xmlns:a16="http://schemas.microsoft.com/office/drawing/2014/main" id="{3EFA8A7F-4310-414E-B87B-0855F6CAF8D1}"/>
              </a:ext>
            </a:extLst>
          </p:cNvPr>
          <p:cNvSpPr/>
          <p:nvPr>
            <p:custDataLst>
              <p:tags r:id="rId3"/>
            </p:custDataLst>
          </p:nvPr>
        </p:nvSpPr>
        <p:spPr>
          <a:xfrm>
            <a:off x="2221370" y="5580575"/>
            <a:ext cx="1519451" cy="998671"/>
          </a:xfrm>
          <a:prstGeom prst="rect">
            <a:avLst/>
          </a:prstGeom>
        </p:spPr>
        <p:txBody>
          <a:bodyPr wrap="square">
            <a:spAutoFit/>
          </a:bodyPr>
          <a:lstStyle/>
          <a:p>
            <a:pPr lvl="0">
              <a:lnSpc>
                <a:spcPct val="120000"/>
              </a:lnSpc>
              <a:buClr>
                <a:schemeClr val="dk1"/>
              </a:buClr>
              <a:buSzPts val="1120"/>
            </a:pPr>
            <a:r>
              <a:rPr lang="fr-FR" sz="1000" b="1" dirty="0">
                <a:solidFill>
                  <a:srgbClr val="00A8B0"/>
                </a:solidFill>
              </a:rPr>
              <a:t>Cliquez sur les avantages et les inconvénients pour en prendre connaissance.</a:t>
            </a:r>
          </a:p>
        </p:txBody>
      </p:sp>
      <p:pic>
        <p:nvPicPr>
          <p:cNvPr id="9" name="Image 8">
            <a:extLst>
              <a:ext uri="{FF2B5EF4-FFF2-40B4-BE49-F238E27FC236}">
                <a16:creationId xmlns:a16="http://schemas.microsoft.com/office/drawing/2014/main" id="{4A51BF08-2A78-41AC-8C2B-5906FFE009A2}"/>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rot="18732699">
            <a:off x="3424694" y="5716462"/>
            <a:ext cx="184732" cy="436639"/>
          </a:xfrm>
          <a:prstGeom prst="rect">
            <a:avLst/>
          </a:prstGeom>
        </p:spPr>
      </p:pic>
      <p:sp>
        <p:nvSpPr>
          <p:cNvPr id="5" name="Rectangle 4">
            <a:extLst>
              <a:ext uri="{FF2B5EF4-FFF2-40B4-BE49-F238E27FC236}">
                <a16:creationId xmlns:a16="http://schemas.microsoft.com/office/drawing/2014/main" id="{432C6FED-1A42-40D0-BEE1-42295E354594}"/>
              </a:ext>
            </a:extLst>
          </p:cNvPr>
          <p:cNvSpPr/>
          <p:nvPr>
            <p:custDataLst>
              <p:tags r:id="rId5"/>
            </p:custDataLst>
          </p:nvPr>
        </p:nvSpPr>
        <p:spPr>
          <a:xfrm>
            <a:off x="3830021" y="5934782"/>
            <a:ext cx="2775955" cy="290258"/>
          </a:xfrm>
          <a:prstGeom prst="rect">
            <a:avLst/>
          </a:prstGeom>
          <a:solidFill>
            <a:srgbClr val="00A8B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solidFill>
                  <a:schemeClr val="bg1"/>
                </a:solidFill>
              </a:rPr>
              <a:t>Avantages et inconvénients</a:t>
            </a:r>
          </a:p>
        </p:txBody>
      </p:sp>
      <p:graphicFrame>
        <p:nvGraphicFramePr>
          <p:cNvPr id="11" name="Tableau 4">
            <a:extLst>
              <a:ext uri="{FF2B5EF4-FFF2-40B4-BE49-F238E27FC236}">
                <a16:creationId xmlns:a16="http://schemas.microsoft.com/office/drawing/2014/main" id="{AE22FE22-1DFC-4462-9C8E-ADB5C1C6D31C}"/>
              </a:ext>
            </a:extLst>
          </p:cNvPr>
          <p:cNvGraphicFramePr>
            <a:graphicFrameLocks noGrp="1"/>
          </p:cNvGraphicFramePr>
          <p:nvPr>
            <p:custDataLst>
              <p:tags r:id="rId6"/>
            </p:custDataLst>
            <p:extLst>
              <p:ext uri="{D42A27DB-BD31-4B8C-83A1-F6EECF244321}">
                <p14:modId xmlns:p14="http://schemas.microsoft.com/office/powerpoint/2010/main" val="168459248"/>
              </p:ext>
            </p:extLst>
          </p:nvPr>
        </p:nvGraphicFramePr>
        <p:xfrm>
          <a:off x="2021893" y="2671012"/>
          <a:ext cx="6392210" cy="2275744"/>
        </p:xfrm>
        <a:graphic>
          <a:graphicData uri="http://schemas.openxmlformats.org/drawingml/2006/table">
            <a:tbl>
              <a:tblPr firstRow="1" bandRow="1">
                <a:tableStyleId>{D7AC3CCA-C797-4891-BE02-D94E43425B78}</a:tableStyleId>
              </a:tblPr>
              <a:tblGrid>
                <a:gridCol w="3196105">
                  <a:extLst>
                    <a:ext uri="{9D8B030D-6E8A-4147-A177-3AD203B41FA5}">
                      <a16:colId xmlns:a16="http://schemas.microsoft.com/office/drawing/2014/main" val="858379157"/>
                    </a:ext>
                  </a:extLst>
                </a:gridCol>
                <a:gridCol w="3196105">
                  <a:extLst>
                    <a:ext uri="{9D8B030D-6E8A-4147-A177-3AD203B41FA5}">
                      <a16:colId xmlns:a16="http://schemas.microsoft.com/office/drawing/2014/main" val="1819599655"/>
                    </a:ext>
                  </a:extLst>
                </a:gridCol>
              </a:tblGrid>
              <a:tr h="463577">
                <a:tc>
                  <a:txBody>
                    <a:bodyPr/>
                    <a:lstStyle/>
                    <a:p>
                      <a:pPr algn="ctr"/>
                      <a:r>
                        <a:rPr lang="fr-CA" sz="1600" dirty="0">
                          <a:solidFill>
                            <a:schemeClr val="bg1"/>
                          </a:solidFill>
                        </a:rPr>
                        <a:t>AVANTAGES</a:t>
                      </a:r>
                    </a:p>
                  </a:txBody>
                  <a:tcPr anchor="ctr">
                    <a:solidFill>
                      <a:srgbClr val="00AAB9"/>
                    </a:solidFill>
                  </a:tcPr>
                </a:tc>
                <a:tc>
                  <a:txBody>
                    <a:bodyPr/>
                    <a:lstStyle/>
                    <a:p>
                      <a:pPr algn="ctr"/>
                      <a:r>
                        <a:rPr lang="fr-CA" sz="1600" dirty="0">
                          <a:solidFill>
                            <a:schemeClr val="bg1"/>
                          </a:solidFill>
                        </a:rPr>
                        <a:t>INCONVÉNIENTS</a:t>
                      </a:r>
                    </a:p>
                  </a:txBody>
                  <a:tcPr anchor="ctr">
                    <a:solidFill>
                      <a:srgbClr val="00AAB9"/>
                    </a:solidFill>
                  </a:tcPr>
                </a:tc>
                <a:extLst>
                  <a:ext uri="{0D108BD9-81ED-4DB2-BD59-A6C34878D82A}">
                    <a16:rowId xmlns:a16="http://schemas.microsoft.com/office/drawing/2014/main" val="1792784521"/>
                  </a:ext>
                </a:extLst>
              </a:tr>
              <a:tr h="1812167">
                <a:tc>
                  <a:txBody>
                    <a:bodyPr/>
                    <a:lstStyle/>
                    <a:p>
                      <a:pPr marL="252000" indent="-144000">
                        <a:buFont typeface="Arial" panose="020B0604020202020204" pitchFamily="34" charset="0"/>
                        <a:buChar char="•"/>
                      </a:pPr>
                      <a:r>
                        <a:rPr lang="fr-CA" sz="1600" dirty="0"/>
                        <a:t>Implication de l’équipe-école;</a:t>
                      </a:r>
                    </a:p>
                    <a:p>
                      <a:pPr marL="252000" indent="-144000">
                        <a:buFont typeface="Arial" panose="020B0604020202020204" pitchFamily="34" charset="0"/>
                        <a:buChar char="•"/>
                      </a:pPr>
                      <a:r>
                        <a:rPr lang="fr-CA" sz="1600" u="none" strike="noStrike" cap="none" dirty="0">
                          <a:sym typeface="Arial"/>
                        </a:rPr>
                        <a:t>Aucun déplacement;</a:t>
                      </a:r>
                    </a:p>
                    <a:p>
                      <a:pPr marL="252000" indent="-144000">
                        <a:buFont typeface="Arial" panose="020B0604020202020204" pitchFamily="34" charset="0"/>
                        <a:buChar char="•"/>
                      </a:pPr>
                      <a:r>
                        <a:rPr lang="fr-CA" sz="1600" u="none" strike="noStrike" cap="none" dirty="0">
                          <a:sym typeface="Arial"/>
                        </a:rPr>
                        <a:t>Taux de participation élevé;</a:t>
                      </a:r>
                    </a:p>
                    <a:p>
                      <a:pPr marL="252000" indent="-144000">
                        <a:buFont typeface="Arial" panose="020B0604020202020204" pitchFamily="34" charset="0"/>
                        <a:buChar char="•"/>
                      </a:pPr>
                      <a:r>
                        <a:rPr lang="fr-CA" sz="1600" u="none" strike="noStrike" cap="none" dirty="0">
                          <a:sym typeface="Arial"/>
                        </a:rPr>
                        <a:t>Facilite la transmission d’information;</a:t>
                      </a:r>
                    </a:p>
                    <a:p>
                      <a:pPr marL="252000" indent="-144000">
                        <a:buFont typeface="Arial" panose="020B0604020202020204" pitchFamily="34" charset="0"/>
                        <a:buChar char="•"/>
                      </a:pPr>
                      <a:r>
                        <a:rPr lang="fr-CA" sz="1600" u="none" strike="noStrike" cap="none" dirty="0">
                          <a:sym typeface="Arial"/>
                        </a:rPr>
                        <a:t>Processus électoral rapide.</a:t>
                      </a:r>
                    </a:p>
                  </a:txBody>
                  <a:tcPr>
                    <a:solidFill>
                      <a:srgbClr val="E1EDF7"/>
                    </a:solidFill>
                  </a:tcPr>
                </a:tc>
                <a:tc>
                  <a:txBody>
                    <a:bodyPr/>
                    <a:lstStyle/>
                    <a:p>
                      <a:pPr marL="252000" indent="-144000">
                        <a:buFont typeface="Arial" panose="020B0604020202020204" pitchFamily="34" charset="0"/>
                        <a:buChar char="•"/>
                      </a:pPr>
                      <a:r>
                        <a:rPr lang="fr-CA" sz="1600" dirty="0"/>
                        <a:t>Augmentation du nombre d’urnes et d’isoloirs;</a:t>
                      </a:r>
                    </a:p>
                    <a:p>
                      <a:pPr marL="252000" indent="-144000">
                        <a:buFont typeface="Arial" panose="020B0604020202020204" pitchFamily="34" charset="0"/>
                        <a:buChar char="•"/>
                      </a:pPr>
                      <a:r>
                        <a:rPr lang="fr-CA" sz="1600" dirty="0"/>
                        <a:t>Répartition préalable du matériel;</a:t>
                      </a:r>
                    </a:p>
                    <a:p>
                      <a:pPr marL="252000" indent="-144000">
                        <a:buFont typeface="Arial" panose="020B0604020202020204" pitchFamily="34" charset="0"/>
                        <a:buChar char="•"/>
                      </a:pPr>
                      <a:r>
                        <a:rPr lang="fr-CA" sz="1600" dirty="0"/>
                        <a:t>Formation de l’équipe-école.</a:t>
                      </a:r>
                    </a:p>
                  </a:txBody>
                  <a:tcPr>
                    <a:solidFill>
                      <a:srgbClr val="E1EDF7"/>
                    </a:solidFill>
                  </a:tcPr>
                </a:tc>
                <a:extLst>
                  <a:ext uri="{0D108BD9-81ED-4DB2-BD59-A6C34878D82A}">
                    <a16:rowId xmlns:a16="http://schemas.microsoft.com/office/drawing/2014/main" val="361148225"/>
                  </a:ext>
                </a:extLst>
              </a:tr>
            </a:tbl>
          </a:graphicData>
        </a:graphic>
      </p:graphicFrame>
      <p:grpSp>
        <p:nvGrpSpPr>
          <p:cNvPr id="4" name="Groupe 3">
            <a:extLst>
              <a:ext uri="{FF2B5EF4-FFF2-40B4-BE49-F238E27FC236}">
                <a16:creationId xmlns:a16="http://schemas.microsoft.com/office/drawing/2014/main" id="{C6D7B5A1-A471-406F-8081-656EA83455D1}"/>
              </a:ext>
            </a:extLst>
          </p:cNvPr>
          <p:cNvGrpSpPr/>
          <p:nvPr>
            <p:custDataLst>
              <p:tags r:id="rId7"/>
            </p:custDataLst>
          </p:nvPr>
        </p:nvGrpSpPr>
        <p:grpSpPr>
          <a:xfrm>
            <a:off x="5040942" y="1567399"/>
            <a:ext cx="1416449" cy="961433"/>
            <a:chOff x="7087025" y="1594115"/>
            <a:chExt cx="1416449" cy="961433"/>
          </a:xfrm>
        </p:grpSpPr>
        <p:grpSp>
          <p:nvGrpSpPr>
            <p:cNvPr id="3" name="Groupe 2">
              <a:extLst>
                <a:ext uri="{FF2B5EF4-FFF2-40B4-BE49-F238E27FC236}">
                  <a16:creationId xmlns:a16="http://schemas.microsoft.com/office/drawing/2014/main" id="{FC780CFF-A7F5-4C00-9716-1314253E581F}"/>
                </a:ext>
              </a:extLst>
            </p:cNvPr>
            <p:cNvGrpSpPr/>
            <p:nvPr/>
          </p:nvGrpSpPr>
          <p:grpSpPr>
            <a:xfrm>
              <a:off x="7087025" y="1742510"/>
              <a:ext cx="1416449" cy="813038"/>
              <a:chOff x="7087025" y="1742510"/>
              <a:chExt cx="1416449" cy="813038"/>
            </a:xfrm>
          </p:grpSpPr>
          <p:sp>
            <p:nvSpPr>
              <p:cNvPr id="16" name="Rectangle 15">
                <a:extLst>
                  <a:ext uri="{FF2B5EF4-FFF2-40B4-BE49-F238E27FC236}">
                    <a16:creationId xmlns:a16="http://schemas.microsoft.com/office/drawing/2014/main" id="{A8AB705F-7C91-4A98-8090-1AE91D5D7E16}"/>
                  </a:ext>
                </a:extLst>
              </p:cNvPr>
              <p:cNvSpPr/>
              <p:nvPr/>
            </p:nvSpPr>
            <p:spPr>
              <a:xfrm>
                <a:off x="7240289" y="1742510"/>
                <a:ext cx="1109922" cy="813038"/>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17" name="Rectangle 16">
                <a:extLst>
                  <a:ext uri="{FF2B5EF4-FFF2-40B4-BE49-F238E27FC236}">
                    <a16:creationId xmlns:a16="http://schemas.microsoft.com/office/drawing/2014/main" id="{A6E9D8FB-B022-4586-BDAB-5ECAFA9FDF0B}"/>
                  </a:ext>
                </a:extLst>
              </p:cNvPr>
              <p:cNvSpPr/>
              <p:nvPr/>
            </p:nvSpPr>
            <p:spPr>
              <a:xfrm>
                <a:off x="7087025" y="1969493"/>
                <a:ext cx="1416449" cy="348807"/>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dirty="0">
                    <a:solidFill>
                      <a:schemeClr val="dk1"/>
                    </a:solidFill>
                    <a:latin typeface="Arial"/>
                    <a:cs typeface="Arial"/>
                  </a:rPr>
                  <a:t>Vote</a:t>
                </a:r>
                <a:br>
                  <a:rPr lang="en-CA" dirty="0">
                    <a:solidFill>
                      <a:schemeClr val="dk1"/>
                    </a:solidFill>
                    <a:latin typeface="Arial"/>
                    <a:cs typeface="Arial"/>
                  </a:rPr>
                </a:br>
                <a:r>
                  <a:rPr lang="en-CA" dirty="0" err="1">
                    <a:solidFill>
                      <a:schemeClr val="dk1"/>
                    </a:solidFill>
                    <a:latin typeface="Arial"/>
                    <a:cs typeface="Arial"/>
                  </a:rPr>
                  <a:t>en</a:t>
                </a:r>
                <a:r>
                  <a:rPr lang="en-CA" dirty="0">
                    <a:solidFill>
                      <a:schemeClr val="dk1"/>
                    </a:solidFill>
                    <a:latin typeface="Arial"/>
                    <a:cs typeface="Arial"/>
                  </a:rPr>
                  <a:t> </a:t>
                </a:r>
                <a:r>
                  <a:rPr lang="en-CA" dirty="0" err="1">
                    <a:solidFill>
                      <a:schemeClr val="dk1"/>
                    </a:solidFill>
                    <a:latin typeface="Arial"/>
                    <a:cs typeface="Arial"/>
                  </a:rPr>
                  <a:t>classe</a:t>
                </a:r>
                <a:endParaRPr lang="fr-CA" dirty="0">
                  <a:solidFill>
                    <a:schemeClr val="dk1"/>
                  </a:solidFill>
                  <a:latin typeface="Arial"/>
                  <a:cs typeface="Arial"/>
                </a:endParaRPr>
              </a:p>
            </p:txBody>
          </p:sp>
        </p:grpSp>
        <p:sp>
          <p:nvSpPr>
            <p:cNvPr id="18" name="Google Shape;184;p21">
              <a:extLst>
                <a:ext uri="{FF2B5EF4-FFF2-40B4-BE49-F238E27FC236}">
                  <a16:creationId xmlns:a16="http://schemas.microsoft.com/office/drawing/2014/main" id="{8A949C74-D662-4DB3-BA39-1E5055BD20B4}"/>
                </a:ext>
              </a:extLst>
            </p:cNvPr>
            <p:cNvSpPr/>
            <p:nvPr/>
          </p:nvSpPr>
          <p:spPr>
            <a:xfrm>
              <a:off x="7111701" y="1594115"/>
              <a:ext cx="257175" cy="257175"/>
            </a:xfrm>
            <a:prstGeom prst="ellipse">
              <a:avLst/>
            </a:prstGeom>
            <a:solidFill>
              <a:srgbClr val="00A8B0"/>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grpSp>
    </p:spTree>
    <p:extLst>
      <p:ext uri="{BB962C8B-B14F-4D97-AF65-F5344CB8AC3E}">
        <p14:creationId xmlns:p14="http://schemas.microsoft.com/office/powerpoint/2010/main" val="33493481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Déterminer le scénario du vote</a:t>
            </a:r>
            <a:br>
              <a:rPr lang="fr-CA" b="1" dirty="0"/>
            </a:br>
            <a:br>
              <a:rPr lang="fr-CA" dirty="0"/>
            </a:br>
            <a:r>
              <a:rPr lang="fr-CA" dirty="0"/>
              <a:t>Les élèves peuvent voter au moment de la journée qui leur convient en dehors des heures de classe. Avec cette formule, vous devez :</a:t>
            </a:r>
            <a:br>
              <a:rPr lang="fr-CA" dirty="0"/>
            </a:br>
            <a:endParaRPr lang="fr-CA" b="1" dirty="0"/>
          </a:p>
        </p:txBody>
      </p:sp>
      <p:sp>
        <p:nvSpPr>
          <p:cNvPr id="8" name="Titre 1">
            <a:extLst>
              <a:ext uri="{FF2B5EF4-FFF2-40B4-BE49-F238E27FC236}">
                <a16:creationId xmlns:a16="http://schemas.microsoft.com/office/drawing/2014/main" id="{C98848FC-A0C0-43E2-9B87-FFA9D3B86EDE}"/>
              </a:ext>
            </a:extLst>
          </p:cNvPr>
          <p:cNvSpPr txBox="1">
            <a:spLocks/>
          </p:cNvSpPr>
          <p:nvPr>
            <p:custDataLst>
              <p:tags r:id="rId2"/>
            </p:custDataLst>
          </p:nvPr>
        </p:nvSpPr>
        <p:spPr>
          <a:xfrm>
            <a:off x="2064416" y="3401517"/>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Prévoir suffisamment de bureaux de vote;</a:t>
            </a:r>
          </a:p>
          <a:p>
            <a:pPr marL="540000" indent="-285750">
              <a:lnSpc>
                <a:spcPct val="100000"/>
              </a:lnSpc>
              <a:spcAft>
                <a:spcPts val="1200"/>
              </a:spcAft>
              <a:buFont typeface="Arial" panose="020B0604020202020204" pitchFamily="34" charset="0"/>
              <a:buChar char="•"/>
            </a:pPr>
            <a:r>
              <a:rPr lang="fr-CA" sz="1600" dirty="0"/>
              <a:t>Préparer une liste électorale pour éviter le vote multiple;</a:t>
            </a:r>
          </a:p>
          <a:p>
            <a:pPr marL="540000" indent="-285750">
              <a:lnSpc>
                <a:spcPct val="100000"/>
              </a:lnSpc>
              <a:spcAft>
                <a:spcPts val="1200"/>
              </a:spcAft>
              <a:buFont typeface="Arial" panose="020B0604020202020204" pitchFamily="34" charset="0"/>
              <a:buChar char="•"/>
            </a:pPr>
            <a:r>
              <a:rPr lang="fr-CA" sz="1600" dirty="0"/>
              <a:t>Recruter du personnel électoral pour vous aider le jour du vote;</a:t>
            </a:r>
          </a:p>
          <a:p>
            <a:pPr marL="540000" indent="-285750">
              <a:lnSpc>
                <a:spcPct val="100000"/>
              </a:lnSpc>
              <a:spcAft>
                <a:spcPts val="1200"/>
              </a:spcAft>
              <a:buFont typeface="Arial" panose="020B0604020202020204" pitchFamily="34" charset="0"/>
              <a:buChar char="•"/>
            </a:pPr>
            <a:r>
              <a:rPr lang="fr-CA" sz="1600" dirty="0"/>
              <a:t>Procéder au vote toute la journée;</a:t>
            </a:r>
          </a:p>
          <a:p>
            <a:pPr marL="540000" indent="-285750">
              <a:lnSpc>
                <a:spcPct val="100000"/>
              </a:lnSpc>
              <a:spcAft>
                <a:spcPts val="1200"/>
              </a:spcAft>
              <a:buFont typeface="Arial" panose="020B0604020202020204" pitchFamily="34" charset="0"/>
              <a:buChar char="•"/>
            </a:pPr>
            <a:r>
              <a:rPr lang="fr-CA" sz="1600" dirty="0"/>
              <a:t>Transporter les urnes à l’endroit de comptage.</a:t>
            </a:r>
          </a:p>
        </p:txBody>
      </p:sp>
      <p:sp>
        <p:nvSpPr>
          <p:cNvPr id="11" name="Rectangle 10">
            <a:extLst>
              <a:ext uri="{FF2B5EF4-FFF2-40B4-BE49-F238E27FC236}">
                <a16:creationId xmlns:a16="http://schemas.microsoft.com/office/drawing/2014/main" id="{EF539C36-5AE2-4444-905B-EECD66A3B48E}"/>
              </a:ext>
            </a:extLst>
          </p:cNvPr>
          <p:cNvSpPr/>
          <p:nvPr>
            <p:custDataLst>
              <p:tags r:id="rId3"/>
            </p:custDataLst>
          </p:nvPr>
        </p:nvSpPr>
        <p:spPr>
          <a:xfrm>
            <a:off x="2221370" y="5585625"/>
            <a:ext cx="1519451" cy="998671"/>
          </a:xfrm>
          <a:prstGeom prst="rect">
            <a:avLst/>
          </a:prstGeom>
        </p:spPr>
        <p:txBody>
          <a:bodyPr wrap="square">
            <a:spAutoFit/>
          </a:bodyPr>
          <a:lstStyle/>
          <a:p>
            <a:pPr lvl="0">
              <a:lnSpc>
                <a:spcPct val="120000"/>
              </a:lnSpc>
              <a:buClr>
                <a:schemeClr val="dk1"/>
              </a:buClr>
              <a:buSzPts val="1120"/>
            </a:pPr>
            <a:r>
              <a:rPr lang="fr-FR" sz="1000" b="1" dirty="0">
                <a:solidFill>
                  <a:srgbClr val="00A8B0"/>
                </a:solidFill>
              </a:rPr>
              <a:t>Cliquez sur les avantages et les inconvénients pour en prendre connaissance.</a:t>
            </a:r>
          </a:p>
        </p:txBody>
      </p:sp>
      <p:pic>
        <p:nvPicPr>
          <p:cNvPr id="12" name="Image 11">
            <a:extLst>
              <a:ext uri="{FF2B5EF4-FFF2-40B4-BE49-F238E27FC236}">
                <a16:creationId xmlns:a16="http://schemas.microsoft.com/office/drawing/2014/main" id="{98C07F0B-142B-4291-B452-2915139A288B}"/>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rot="18732699">
            <a:off x="3424694" y="5721512"/>
            <a:ext cx="184732" cy="436639"/>
          </a:xfrm>
          <a:prstGeom prst="rect">
            <a:avLst/>
          </a:prstGeom>
        </p:spPr>
      </p:pic>
      <p:sp>
        <p:nvSpPr>
          <p:cNvPr id="13" name="Rectangle 12">
            <a:extLst>
              <a:ext uri="{FF2B5EF4-FFF2-40B4-BE49-F238E27FC236}">
                <a16:creationId xmlns:a16="http://schemas.microsoft.com/office/drawing/2014/main" id="{DF27E360-0AB6-46C0-BEA1-B58C8958B516}"/>
              </a:ext>
            </a:extLst>
          </p:cNvPr>
          <p:cNvSpPr/>
          <p:nvPr>
            <p:custDataLst>
              <p:tags r:id="rId5"/>
            </p:custDataLst>
          </p:nvPr>
        </p:nvSpPr>
        <p:spPr>
          <a:xfrm>
            <a:off x="3830021" y="5939832"/>
            <a:ext cx="2775955" cy="290258"/>
          </a:xfrm>
          <a:prstGeom prst="rect">
            <a:avLst/>
          </a:prstGeom>
          <a:solidFill>
            <a:srgbClr val="00A8B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solidFill>
                  <a:schemeClr val="bg1"/>
                </a:solidFill>
              </a:rPr>
              <a:t>Avantages et inconvénients</a:t>
            </a:r>
          </a:p>
        </p:txBody>
      </p:sp>
      <p:graphicFrame>
        <p:nvGraphicFramePr>
          <p:cNvPr id="18" name="Tableau 4">
            <a:extLst>
              <a:ext uri="{FF2B5EF4-FFF2-40B4-BE49-F238E27FC236}">
                <a16:creationId xmlns:a16="http://schemas.microsoft.com/office/drawing/2014/main" id="{E5E1B067-E36F-40C4-9C04-C698622F92DC}"/>
              </a:ext>
            </a:extLst>
          </p:cNvPr>
          <p:cNvGraphicFramePr>
            <a:graphicFrameLocks noGrp="1"/>
          </p:cNvGraphicFramePr>
          <p:nvPr>
            <p:custDataLst>
              <p:tags r:id="rId6"/>
            </p:custDataLst>
            <p:extLst>
              <p:ext uri="{D42A27DB-BD31-4B8C-83A1-F6EECF244321}">
                <p14:modId xmlns:p14="http://schemas.microsoft.com/office/powerpoint/2010/main" val="788115545"/>
              </p:ext>
            </p:extLst>
          </p:nvPr>
        </p:nvGraphicFramePr>
        <p:xfrm>
          <a:off x="2021893" y="2733736"/>
          <a:ext cx="6392210" cy="2710163"/>
        </p:xfrm>
        <a:graphic>
          <a:graphicData uri="http://schemas.openxmlformats.org/drawingml/2006/table">
            <a:tbl>
              <a:tblPr firstRow="1" bandRow="1">
                <a:tableStyleId>{D7AC3CCA-C797-4891-BE02-D94E43425B78}</a:tableStyleId>
              </a:tblPr>
              <a:tblGrid>
                <a:gridCol w="3196105">
                  <a:extLst>
                    <a:ext uri="{9D8B030D-6E8A-4147-A177-3AD203B41FA5}">
                      <a16:colId xmlns:a16="http://schemas.microsoft.com/office/drawing/2014/main" val="858379157"/>
                    </a:ext>
                  </a:extLst>
                </a:gridCol>
                <a:gridCol w="3196105">
                  <a:extLst>
                    <a:ext uri="{9D8B030D-6E8A-4147-A177-3AD203B41FA5}">
                      <a16:colId xmlns:a16="http://schemas.microsoft.com/office/drawing/2014/main" val="1819599655"/>
                    </a:ext>
                  </a:extLst>
                </a:gridCol>
              </a:tblGrid>
              <a:tr h="552070">
                <a:tc>
                  <a:txBody>
                    <a:bodyPr/>
                    <a:lstStyle/>
                    <a:p>
                      <a:pPr algn="ctr"/>
                      <a:r>
                        <a:rPr lang="fr-CA" sz="1600" dirty="0">
                          <a:solidFill>
                            <a:schemeClr val="bg1"/>
                          </a:solidFill>
                        </a:rPr>
                        <a:t>AVANTAGES</a:t>
                      </a:r>
                    </a:p>
                  </a:txBody>
                  <a:tcPr anchor="ctr">
                    <a:solidFill>
                      <a:srgbClr val="00AAB9"/>
                    </a:solidFill>
                  </a:tcPr>
                </a:tc>
                <a:tc>
                  <a:txBody>
                    <a:bodyPr/>
                    <a:lstStyle/>
                    <a:p>
                      <a:pPr algn="ctr"/>
                      <a:r>
                        <a:rPr lang="fr-CA" sz="1600" dirty="0">
                          <a:solidFill>
                            <a:schemeClr val="bg1"/>
                          </a:solidFill>
                        </a:rPr>
                        <a:t>INCONVÉNIENTS</a:t>
                      </a:r>
                    </a:p>
                  </a:txBody>
                  <a:tcPr anchor="ctr">
                    <a:solidFill>
                      <a:srgbClr val="00AAB9"/>
                    </a:solidFill>
                  </a:tcPr>
                </a:tc>
                <a:extLst>
                  <a:ext uri="{0D108BD9-81ED-4DB2-BD59-A6C34878D82A}">
                    <a16:rowId xmlns:a16="http://schemas.microsoft.com/office/drawing/2014/main" val="1792784521"/>
                  </a:ext>
                </a:extLst>
              </a:tr>
              <a:tr h="2158093">
                <a:tc>
                  <a:txBody>
                    <a:bodyPr/>
                    <a:lstStyle/>
                    <a:p>
                      <a:pPr marL="252000" indent="-144000">
                        <a:buFont typeface="Arial" panose="020B0604020202020204" pitchFamily="34" charset="0"/>
                        <a:buChar char="•"/>
                      </a:pPr>
                      <a:r>
                        <a:rPr lang="fr-CA" sz="1600" dirty="0"/>
                        <a:t>À l’image du vote en société;</a:t>
                      </a:r>
                    </a:p>
                    <a:p>
                      <a:pPr marL="252000" indent="-144000">
                        <a:buFont typeface="Arial" panose="020B0604020202020204" pitchFamily="34" charset="0"/>
                        <a:buChar char="•"/>
                      </a:pPr>
                      <a:r>
                        <a:rPr lang="fr-CA" sz="1600" u="none" strike="noStrike" cap="none" dirty="0">
                          <a:sym typeface="Arial"/>
                        </a:rPr>
                        <a:t>Événement dans l’école.</a:t>
                      </a:r>
                    </a:p>
                    <a:p>
                      <a:pPr marL="252000" indent="-144000">
                        <a:buFont typeface="Arial" panose="020B0604020202020204" pitchFamily="34" charset="0"/>
                        <a:buChar char="•"/>
                      </a:pPr>
                      <a:endParaRPr lang="fr-CA" sz="1600" u="none" strike="noStrike" cap="none" dirty="0">
                        <a:sym typeface="Arial"/>
                      </a:endParaRPr>
                    </a:p>
                  </a:txBody>
                  <a:tcPr>
                    <a:solidFill>
                      <a:srgbClr val="E1EDF7"/>
                    </a:solidFill>
                  </a:tcPr>
                </a:tc>
                <a:tc>
                  <a:txBody>
                    <a:bodyPr/>
                    <a:lstStyle/>
                    <a:p>
                      <a:pPr marL="252000" indent="-144000">
                        <a:buFont typeface="Arial" panose="020B0604020202020204" pitchFamily="34" charset="0"/>
                        <a:buChar char="•"/>
                      </a:pPr>
                      <a:r>
                        <a:rPr lang="fr-CA" sz="1600" dirty="0"/>
                        <a:t>Taux de participation incertain;</a:t>
                      </a:r>
                    </a:p>
                    <a:p>
                      <a:pPr marL="252000" indent="-144000">
                        <a:buFont typeface="Arial" panose="020B0604020202020204" pitchFamily="34" charset="0"/>
                        <a:buChar char="•"/>
                      </a:pPr>
                      <a:r>
                        <a:rPr lang="fr-CA" sz="1600" dirty="0"/>
                        <a:t>Réservation de salle.</a:t>
                      </a:r>
                    </a:p>
                    <a:p>
                      <a:pPr marL="252000" indent="-144000">
                        <a:buFont typeface="Arial" panose="020B0604020202020204" pitchFamily="34" charset="0"/>
                        <a:buChar char="•"/>
                      </a:pPr>
                      <a:endParaRPr lang="fr-CA" sz="1600" dirty="0"/>
                    </a:p>
                  </a:txBody>
                  <a:tcPr>
                    <a:solidFill>
                      <a:srgbClr val="E1EDF7"/>
                    </a:solidFill>
                  </a:tcPr>
                </a:tc>
                <a:extLst>
                  <a:ext uri="{0D108BD9-81ED-4DB2-BD59-A6C34878D82A}">
                    <a16:rowId xmlns:a16="http://schemas.microsoft.com/office/drawing/2014/main" val="361148225"/>
                  </a:ext>
                </a:extLst>
              </a:tr>
            </a:tbl>
          </a:graphicData>
        </a:graphic>
      </p:graphicFrame>
      <p:grpSp>
        <p:nvGrpSpPr>
          <p:cNvPr id="9" name="Groupe 8">
            <a:extLst>
              <a:ext uri="{FF2B5EF4-FFF2-40B4-BE49-F238E27FC236}">
                <a16:creationId xmlns:a16="http://schemas.microsoft.com/office/drawing/2014/main" id="{85934B3A-297F-43D1-B905-62E3A30CA527}"/>
              </a:ext>
            </a:extLst>
          </p:cNvPr>
          <p:cNvGrpSpPr/>
          <p:nvPr>
            <p:custDataLst>
              <p:tags r:id="rId7"/>
            </p:custDataLst>
          </p:nvPr>
        </p:nvGrpSpPr>
        <p:grpSpPr>
          <a:xfrm>
            <a:off x="5040942" y="1567399"/>
            <a:ext cx="1416449" cy="961433"/>
            <a:chOff x="7087025" y="1594115"/>
            <a:chExt cx="1416449" cy="961433"/>
          </a:xfrm>
        </p:grpSpPr>
        <p:grpSp>
          <p:nvGrpSpPr>
            <p:cNvPr id="10" name="Groupe 9">
              <a:extLst>
                <a:ext uri="{FF2B5EF4-FFF2-40B4-BE49-F238E27FC236}">
                  <a16:creationId xmlns:a16="http://schemas.microsoft.com/office/drawing/2014/main" id="{70D56989-2B45-4976-9053-CF111E03E02A}"/>
                </a:ext>
              </a:extLst>
            </p:cNvPr>
            <p:cNvGrpSpPr/>
            <p:nvPr/>
          </p:nvGrpSpPr>
          <p:grpSpPr>
            <a:xfrm>
              <a:off x="7087025" y="1742510"/>
              <a:ext cx="1416449" cy="813038"/>
              <a:chOff x="7087025" y="1742510"/>
              <a:chExt cx="1416449" cy="813038"/>
            </a:xfrm>
          </p:grpSpPr>
          <p:sp>
            <p:nvSpPr>
              <p:cNvPr id="15" name="Rectangle 14">
                <a:extLst>
                  <a:ext uri="{FF2B5EF4-FFF2-40B4-BE49-F238E27FC236}">
                    <a16:creationId xmlns:a16="http://schemas.microsoft.com/office/drawing/2014/main" id="{AE4DDC51-0337-457D-859A-8D68C852BDED}"/>
                  </a:ext>
                </a:extLst>
              </p:cNvPr>
              <p:cNvSpPr/>
              <p:nvPr/>
            </p:nvSpPr>
            <p:spPr>
              <a:xfrm>
                <a:off x="7240289" y="1742510"/>
                <a:ext cx="1109922" cy="813038"/>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16" name="Rectangle 15">
                <a:extLst>
                  <a:ext uri="{FF2B5EF4-FFF2-40B4-BE49-F238E27FC236}">
                    <a16:creationId xmlns:a16="http://schemas.microsoft.com/office/drawing/2014/main" id="{8F841B1F-22A2-47B8-BD10-FD864B54A862}"/>
                  </a:ext>
                </a:extLst>
              </p:cNvPr>
              <p:cNvSpPr/>
              <p:nvPr/>
            </p:nvSpPr>
            <p:spPr>
              <a:xfrm>
                <a:off x="7087025" y="1969493"/>
                <a:ext cx="1416449" cy="348807"/>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dirty="0">
                    <a:solidFill>
                      <a:schemeClr val="dk1"/>
                    </a:solidFill>
                    <a:latin typeface="Arial"/>
                    <a:cs typeface="Arial"/>
                  </a:rPr>
                  <a:t>Vote</a:t>
                </a:r>
                <a:br>
                  <a:rPr lang="en-CA" dirty="0">
                    <a:solidFill>
                      <a:schemeClr val="dk1"/>
                    </a:solidFill>
                    <a:latin typeface="Arial"/>
                    <a:cs typeface="Arial"/>
                  </a:rPr>
                </a:br>
                <a:r>
                  <a:rPr lang="en-CA" dirty="0" err="1">
                    <a:solidFill>
                      <a:schemeClr val="dk1"/>
                    </a:solidFill>
                    <a:latin typeface="Arial"/>
                    <a:cs typeface="Arial"/>
                  </a:rPr>
                  <a:t>toute</a:t>
                </a:r>
                <a:r>
                  <a:rPr lang="en-CA" dirty="0">
                    <a:solidFill>
                      <a:schemeClr val="dk1"/>
                    </a:solidFill>
                    <a:latin typeface="Arial"/>
                    <a:cs typeface="Arial"/>
                  </a:rPr>
                  <a:t> la </a:t>
                </a:r>
                <a:br>
                  <a:rPr lang="en-CA" dirty="0">
                    <a:solidFill>
                      <a:schemeClr val="dk1"/>
                    </a:solidFill>
                    <a:latin typeface="Arial"/>
                    <a:cs typeface="Arial"/>
                  </a:rPr>
                </a:br>
                <a:r>
                  <a:rPr lang="en-CA" dirty="0" err="1">
                    <a:solidFill>
                      <a:schemeClr val="dk1"/>
                    </a:solidFill>
                    <a:latin typeface="Arial"/>
                    <a:cs typeface="Arial"/>
                  </a:rPr>
                  <a:t>journée</a:t>
                </a:r>
                <a:endParaRPr lang="fr-CA" dirty="0">
                  <a:solidFill>
                    <a:schemeClr val="dk1"/>
                  </a:solidFill>
                  <a:latin typeface="Arial"/>
                  <a:cs typeface="Arial"/>
                </a:endParaRPr>
              </a:p>
            </p:txBody>
          </p:sp>
        </p:grpSp>
        <p:sp>
          <p:nvSpPr>
            <p:cNvPr id="14" name="Google Shape;184;p21">
              <a:extLst>
                <a:ext uri="{FF2B5EF4-FFF2-40B4-BE49-F238E27FC236}">
                  <a16:creationId xmlns:a16="http://schemas.microsoft.com/office/drawing/2014/main" id="{DB427358-F055-4D40-B70B-C96E5B9A36DA}"/>
                </a:ext>
              </a:extLst>
            </p:cNvPr>
            <p:cNvSpPr/>
            <p:nvPr/>
          </p:nvSpPr>
          <p:spPr>
            <a:xfrm>
              <a:off x="7111701" y="1594115"/>
              <a:ext cx="257175" cy="257175"/>
            </a:xfrm>
            <a:prstGeom prst="ellipse">
              <a:avLst/>
            </a:prstGeom>
            <a:solidFill>
              <a:srgbClr val="00A8B0"/>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b="0" i="0" u="none" strike="noStrike" cap="none"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grpSp>
    </p:spTree>
    <p:extLst>
      <p:ext uri="{BB962C8B-B14F-4D97-AF65-F5344CB8AC3E}">
        <p14:creationId xmlns:p14="http://schemas.microsoft.com/office/powerpoint/2010/main" val="155145157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Déterminer le scénario du vote</a:t>
            </a:r>
            <a:br>
              <a:rPr lang="fr-CA" b="1" dirty="0"/>
            </a:br>
            <a:br>
              <a:rPr lang="fr-CA" dirty="0"/>
            </a:br>
            <a:r>
              <a:rPr lang="fr-CA" dirty="0"/>
              <a:t>Le vote se déroule par niveau afin d’éviter le risque que les élèves puissent voter plus d’une fois pendant la journée (surtout pour le secondaire). Le vote peut aussi se dérouler sur plusieurs jours. Avec cette formule, vous devez : </a:t>
            </a:r>
            <a:endParaRPr lang="fr-CA" b="1" dirty="0"/>
          </a:p>
        </p:txBody>
      </p:sp>
      <p:sp>
        <p:nvSpPr>
          <p:cNvPr id="8" name="Titre 1">
            <a:extLst>
              <a:ext uri="{FF2B5EF4-FFF2-40B4-BE49-F238E27FC236}">
                <a16:creationId xmlns:a16="http://schemas.microsoft.com/office/drawing/2014/main" id="{C98848FC-A0C0-43E2-9B87-FFA9D3B86EDE}"/>
              </a:ext>
            </a:extLst>
          </p:cNvPr>
          <p:cNvSpPr txBox="1">
            <a:spLocks/>
          </p:cNvSpPr>
          <p:nvPr>
            <p:custDataLst>
              <p:tags r:id="rId2"/>
            </p:custDataLst>
          </p:nvPr>
        </p:nvSpPr>
        <p:spPr>
          <a:xfrm>
            <a:off x="2669956" y="4025908"/>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Prévoir suffisamment de bureaux de vote;</a:t>
            </a:r>
          </a:p>
          <a:p>
            <a:pPr marL="540000" indent="-285750">
              <a:lnSpc>
                <a:spcPct val="100000"/>
              </a:lnSpc>
              <a:spcAft>
                <a:spcPts val="1200"/>
              </a:spcAft>
              <a:buFont typeface="Arial" panose="020B0604020202020204" pitchFamily="34" charset="0"/>
              <a:buChar char="•"/>
            </a:pPr>
            <a:r>
              <a:rPr lang="fr-CA" sz="1600" dirty="0"/>
              <a:t>Préparer une liste électorale pour éviter le vote multiple;</a:t>
            </a:r>
          </a:p>
          <a:p>
            <a:pPr marL="540000" indent="-285750">
              <a:lnSpc>
                <a:spcPct val="100000"/>
              </a:lnSpc>
              <a:spcAft>
                <a:spcPts val="1200"/>
              </a:spcAft>
              <a:buFont typeface="Arial" panose="020B0604020202020204" pitchFamily="34" charset="0"/>
              <a:buChar char="•"/>
            </a:pPr>
            <a:r>
              <a:rPr lang="fr-CA" sz="1600" dirty="0"/>
              <a:t>Monter une équipe pour vous aider le jour du vote;</a:t>
            </a:r>
          </a:p>
          <a:p>
            <a:pPr marL="540000" indent="-285750">
              <a:lnSpc>
                <a:spcPct val="100000"/>
              </a:lnSpc>
              <a:spcAft>
                <a:spcPts val="1200"/>
              </a:spcAft>
              <a:buFont typeface="Arial" panose="020B0604020202020204" pitchFamily="34" charset="0"/>
              <a:buChar char="•"/>
            </a:pPr>
            <a:r>
              <a:rPr lang="fr-CA" sz="1600" dirty="0"/>
              <a:t>Transporter les urnes à l’endroit de comptage.</a:t>
            </a:r>
          </a:p>
        </p:txBody>
      </p:sp>
      <p:sp>
        <p:nvSpPr>
          <p:cNvPr id="21" name="Rectangle 20">
            <a:extLst>
              <a:ext uri="{FF2B5EF4-FFF2-40B4-BE49-F238E27FC236}">
                <a16:creationId xmlns:a16="http://schemas.microsoft.com/office/drawing/2014/main" id="{673E8EAC-B03D-4980-BC5B-18BA0346BACF}"/>
              </a:ext>
            </a:extLst>
          </p:cNvPr>
          <p:cNvSpPr/>
          <p:nvPr>
            <p:custDataLst>
              <p:tags r:id="rId3"/>
            </p:custDataLst>
          </p:nvPr>
        </p:nvSpPr>
        <p:spPr>
          <a:xfrm>
            <a:off x="2221370" y="5585625"/>
            <a:ext cx="1519451" cy="998671"/>
          </a:xfrm>
          <a:prstGeom prst="rect">
            <a:avLst/>
          </a:prstGeom>
        </p:spPr>
        <p:txBody>
          <a:bodyPr wrap="square">
            <a:spAutoFit/>
          </a:bodyPr>
          <a:lstStyle/>
          <a:p>
            <a:pPr lvl="0">
              <a:lnSpc>
                <a:spcPct val="120000"/>
              </a:lnSpc>
              <a:buClr>
                <a:schemeClr val="dk1"/>
              </a:buClr>
              <a:buSzPts val="1120"/>
            </a:pPr>
            <a:r>
              <a:rPr lang="fr-FR" sz="1000" b="1" dirty="0">
                <a:solidFill>
                  <a:srgbClr val="00A8B0"/>
                </a:solidFill>
              </a:rPr>
              <a:t>Cliquez sur les avantages et les inconvénients pour en prendre connaissance.</a:t>
            </a:r>
          </a:p>
        </p:txBody>
      </p:sp>
      <p:pic>
        <p:nvPicPr>
          <p:cNvPr id="22" name="Image 21">
            <a:extLst>
              <a:ext uri="{FF2B5EF4-FFF2-40B4-BE49-F238E27FC236}">
                <a16:creationId xmlns:a16="http://schemas.microsoft.com/office/drawing/2014/main" id="{67D73488-30DF-455D-AF5A-6FC7F179BE32}"/>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rot="18732699">
            <a:off x="3424694" y="5721512"/>
            <a:ext cx="184732" cy="436639"/>
          </a:xfrm>
          <a:prstGeom prst="rect">
            <a:avLst/>
          </a:prstGeom>
        </p:spPr>
      </p:pic>
      <p:sp>
        <p:nvSpPr>
          <p:cNvPr id="23" name="Rectangle 22">
            <a:extLst>
              <a:ext uri="{FF2B5EF4-FFF2-40B4-BE49-F238E27FC236}">
                <a16:creationId xmlns:a16="http://schemas.microsoft.com/office/drawing/2014/main" id="{94254921-36AE-48CE-A335-E23F0FCB16C5}"/>
              </a:ext>
            </a:extLst>
          </p:cNvPr>
          <p:cNvSpPr/>
          <p:nvPr>
            <p:custDataLst>
              <p:tags r:id="rId5"/>
            </p:custDataLst>
          </p:nvPr>
        </p:nvSpPr>
        <p:spPr>
          <a:xfrm>
            <a:off x="3830021" y="5939832"/>
            <a:ext cx="2775955" cy="290258"/>
          </a:xfrm>
          <a:prstGeom prst="rect">
            <a:avLst/>
          </a:prstGeom>
          <a:solidFill>
            <a:srgbClr val="00A8B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solidFill>
                  <a:schemeClr val="bg1"/>
                </a:solidFill>
              </a:rPr>
              <a:t>Avantages et inconvénients</a:t>
            </a:r>
          </a:p>
        </p:txBody>
      </p:sp>
      <p:graphicFrame>
        <p:nvGraphicFramePr>
          <p:cNvPr id="24" name="Tableau 4">
            <a:extLst>
              <a:ext uri="{FF2B5EF4-FFF2-40B4-BE49-F238E27FC236}">
                <a16:creationId xmlns:a16="http://schemas.microsoft.com/office/drawing/2014/main" id="{15C342F7-A36E-48D5-9DB4-30BAE066C387}"/>
              </a:ext>
            </a:extLst>
          </p:cNvPr>
          <p:cNvGraphicFramePr>
            <a:graphicFrameLocks noGrp="1"/>
          </p:cNvGraphicFramePr>
          <p:nvPr>
            <p:custDataLst>
              <p:tags r:id="rId6"/>
            </p:custDataLst>
            <p:extLst>
              <p:ext uri="{D42A27DB-BD31-4B8C-83A1-F6EECF244321}">
                <p14:modId xmlns:p14="http://schemas.microsoft.com/office/powerpoint/2010/main" val="1501490862"/>
              </p:ext>
            </p:extLst>
          </p:nvPr>
        </p:nvGraphicFramePr>
        <p:xfrm>
          <a:off x="2021893" y="2685929"/>
          <a:ext cx="6392210" cy="2911193"/>
        </p:xfrm>
        <a:graphic>
          <a:graphicData uri="http://schemas.openxmlformats.org/drawingml/2006/table">
            <a:tbl>
              <a:tblPr firstRow="1" bandRow="1">
                <a:tableStyleId>{D7AC3CCA-C797-4891-BE02-D94E43425B78}</a:tableStyleId>
              </a:tblPr>
              <a:tblGrid>
                <a:gridCol w="3196105">
                  <a:extLst>
                    <a:ext uri="{9D8B030D-6E8A-4147-A177-3AD203B41FA5}">
                      <a16:colId xmlns:a16="http://schemas.microsoft.com/office/drawing/2014/main" val="858379157"/>
                    </a:ext>
                  </a:extLst>
                </a:gridCol>
                <a:gridCol w="3196105">
                  <a:extLst>
                    <a:ext uri="{9D8B030D-6E8A-4147-A177-3AD203B41FA5}">
                      <a16:colId xmlns:a16="http://schemas.microsoft.com/office/drawing/2014/main" val="1819599655"/>
                    </a:ext>
                  </a:extLst>
                </a:gridCol>
              </a:tblGrid>
              <a:tr h="593021">
                <a:tc>
                  <a:txBody>
                    <a:bodyPr/>
                    <a:lstStyle/>
                    <a:p>
                      <a:pPr algn="ctr"/>
                      <a:r>
                        <a:rPr lang="fr-CA" sz="1600" dirty="0">
                          <a:solidFill>
                            <a:schemeClr val="bg1"/>
                          </a:solidFill>
                        </a:rPr>
                        <a:t>AVANTAGES</a:t>
                      </a:r>
                    </a:p>
                  </a:txBody>
                  <a:tcPr anchor="ctr">
                    <a:solidFill>
                      <a:srgbClr val="00AAB9"/>
                    </a:solidFill>
                  </a:tcPr>
                </a:tc>
                <a:tc>
                  <a:txBody>
                    <a:bodyPr/>
                    <a:lstStyle/>
                    <a:p>
                      <a:pPr algn="ctr"/>
                      <a:r>
                        <a:rPr lang="fr-CA" sz="1600" dirty="0">
                          <a:solidFill>
                            <a:schemeClr val="bg1"/>
                          </a:solidFill>
                        </a:rPr>
                        <a:t>INCONVÉNIENTS</a:t>
                      </a:r>
                    </a:p>
                  </a:txBody>
                  <a:tcPr anchor="ctr">
                    <a:solidFill>
                      <a:srgbClr val="00AAB9"/>
                    </a:solidFill>
                  </a:tcPr>
                </a:tc>
                <a:extLst>
                  <a:ext uri="{0D108BD9-81ED-4DB2-BD59-A6C34878D82A}">
                    <a16:rowId xmlns:a16="http://schemas.microsoft.com/office/drawing/2014/main" val="1792784521"/>
                  </a:ext>
                </a:extLst>
              </a:tr>
              <a:tr h="2318172">
                <a:tc>
                  <a:txBody>
                    <a:bodyPr/>
                    <a:lstStyle/>
                    <a:p>
                      <a:pPr marL="252000" indent="-144000">
                        <a:buFont typeface="Arial" panose="020B0604020202020204" pitchFamily="34" charset="0"/>
                        <a:buChar char="•"/>
                      </a:pPr>
                      <a:r>
                        <a:rPr lang="fr-CA" sz="1600" dirty="0"/>
                        <a:t>Implication de l’équipe-école;</a:t>
                      </a:r>
                    </a:p>
                    <a:p>
                      <a:pPr marL="252000" indent="-144000">
                        <a:buFont typeface="Arial" panose="020B0604020202020204" pitchFamily="34" charset="0"/>
                        <a:buChar char="•"/>
                      </a:pPr>
                      <a:r>
                        <a:rPr lang="fr-CA" sz="1600" u="none" strike="noStrike" cap="none" dirty="0">
                          <a:sym typeface="Arial"/>
                        </a:rPr>
                        <a:t>Taux de participation élevé;</a:t>
                      </a:r>
                    </a:p>
                    <a:p>
                      <a:pPr marL="252000" indent="-144000">
                        <a:buFont typeface="Arial" panose="020B0604020202020204" pitchFamily="34" charset="0"/>
                        <a:buChar char="•"/>
                      </a:pPr>
                      <a:r>
                        <a:rPr lang="fr-CA" sz="1600" u="none" strike="noStrike" cap="none" dirty="0">
                          <a:sym typeface="Arial"/>
                        </a:rPr>
                        <a:t>Facilite la transmission d’information;</a:t>
                      </a:r>
                    </a:p>
                    <a:p>
                      <a:pPr marL="252000" indent="-144000">
                        <a:buFont typeface="Arial" panose="020B0604020202020204" pitchFamily="34" charset="0"/>
                        <a:buChar char="•"/>
                      </a:pPr>
                      <a:r>
                        <a:rPr lang="fr-CA" sz="1600" u="none" strike="noStrike" cap="none" dirty="0">
                          <a:sym typeface="Arial"/>
                        </a:rPr>
                        <a:t>Se rapproche de l’expérience du vote en société.</a:t>
                      </a:r>
                    </a:p>
                    <a:p>
                      <a:pPr marL="252000" indent="-144000">
                        <a:buFont typeface="Arial" panose="020B0604020202020204" pitchFamily="34" charset="0"/>
                        <a:buChar char="•"/>
                      </a:pPr>
                      <a:endParaRPr lang="fr-CA" sz="1600" u="none" strike="noStrike" cap="none" dirty="0">
                        <a:sym typeface="Arial"/>
                      </a:endParaRPr>
                    </a:p>
                    <a:p>
                      <a:pPr marL="252000" indent="-144000">
                        <a:buFont typeface="Arial" panose="020B0604020202020204" pitchFamily="34" charset="0"/>
                        <a:buChar char="•"/>
                      </a:pPr>
                      <a:endParaRPr lang="fr-CA" sz="1600" u="none" strike="noStrike" cap="none" dirty="0">
                        <a:sym typeface="Arial"/>
                      </a:endParaRPr>
                    </a:p>
                  </a:txBody>
                  <a:tcPr>
                    <a:solidFill>
                      <a:srgbClr val="E1EDF7"/>
                    </a:solidFill>
                  </a:tcPr>
                </a:tc>
                <a:tc>
                  <a:txBody>
                    <a:bodyPr/>
                    <a:lstStyle/>
                    <a:p>
                      <a:pPr marL="252000" indent="-144000">
                        <a:buFont typeface="Arial" panose="020B0604020202020204" pitchFamily="34" charset="0"/>
                        <a:buChar char="•"/>
                      </a:pPr>
                      <a:r>
                        <a:rPr lang="fr-CA" sz="1600" dirty="0"/>
                        <a:t>Logistique de déplacement;</a:t>
                      </a:r>
                    </a:p>
                    <a:p>
                      <a:pPr marL="252000" indent="-144000">
                        <a:buFont typeface="Arial" panose="020B0604020202020204" pitchFamily="34" charset="0"/>
                        <a:buChar char="•"/>
                      </a:pPr>
                      <a:r>
                        <a:rPr lang="fr-CA" sz="1600" dirty="0"/>
                        <a:t>Réservation de salle.</a:t>
                      </a:r>
                    </a:p>
                  </a:txBody>
                  <a:tcPr>
                    <a:solidFill>
                      <a:srgbClr val="E1EDF7"/>
                    </a:solidFill>
                  </a:tcPr>
                </a:tc>
                <a:extLst>
                  <a:ext uri="{0D108BD9-81ED-4DB2-BD59-A6C34878D82A}">
                    <a16:rowId xmlns:a16="http://schemas.microsoft.com/office/drawing/2014/main" val="361148225"/>
                  </a:ext>
                </a:extLst>
              </a:tr>
            </a:tbl>
          </a:graphicData>
        </a:graphic>
      </p:graphicFrame>
      <p:grpSp>
        <p:nvGrpSpPr>
          <p:cNvPr id="9" name="Groupe 8">
            <a:extLst>
              <a:ext uri="{FF2B5EF4-FFF2-40B4-BE49-F238E27FC236}">
                <a16:creationId xmlns:a16="http://schemas.microsoft.com/office/drawing/2014/main" id="{49DAFBD5-C6AC-49C3-A606-5732143DD2E2}"/>
              </a:ext>
            </a:extLst>
          </p:cNvPr>
          <p:cNvGrpSpPr/>
          <p:nvPr>
            <p:custDataLst>
              <p:tags r:id="rId7"/>
            </p:custDataLst>
          </p:nvPr>
        </p:nvGrpSpPr>
        <p:grpSpPr>
          <a:xfrm>
            <a:off x="5040942" y="1567399"/>
            <a:ext cx="1416449" cy="961433"/>
            <a:chOff x="7087025" y="1594115"/>
            <a:chExt cx="1416449" cy="961433"/>
          </a:xfrm>
        </p:grpSpPr>
        <p:grpSp>
          <p:nvGrpSpPr>
            <p:cNvPr id="10" name="Groupe 9">
              <a:extLst>
                <a:ext uri="{FF2B5EF4-FFF2-40B4-BE49-F238E27FC236}">
                  <a16:creationId xmlns:a16="http://schemas.microsoft.com/office/drawing/2014/main" id="{17F975A4-9016-4C26-A9E8-AF9BF22718E9}"/>
                </a:ext>
              </a:extLst>
            </p:cNvPr>
            <p:cNvGrpSpPr/>
            <p:nvPr/>
          </p:nvGrpSpPr>
          <p:grpSpPr>
            <a:xfrm>
              <a:off x="7087025" y="1742510"/>
              <a:ext cx="1416449" cy="813038"/>
              <a:chOff x="7087025" y="1742510"/>
              <a:chExt cx="1416449" cy="813038"/>
            </a:xfrm>
          </p:grpSpPr>
          <p:sp>
            <p:nvSpPr>
              <p:cNvPr id="12" name="Rectangle 11">
                <a:extLst>
                  <a:ext uri="{FF2B5EF4-FFF2-40B4-BE49-F238E27FC236}">
                    <a16:creationId xmlns:a16="http://schemas.microsoft.com/office/drawing/2014/main" id="{03DDB079-BB85-49F8-8EB6-EC21688C9D5E}"/>
                  </a:ext>
                </a:extLst>
              </p:cNvPr>
              <p:cNvSpPr/>
              <p:nvPr/>
            </p:nvSpPr>
            <p:spPr>
              <a:xfrm>
                <a:off x="7240289" y="1742510"/>
                <a:ext cx="1109922" cy="813038"/>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13" name="Rectangle 12">
                <a:extLst>
                  <a:ext uri="{FF2B5EF4-FFF2-40B4-BE49-F238E27FC236}">
                    <a16:creationId xmlns:a16="http://schemas.microsoft.com/office/drawing/2014/main" id="{6F929512-C8BE-490D-9CDF-81ACD8D14F78}"/>
                  </a:ext>
                </a:extLst>
              </p:cNvPr>
              <p:cNvSpPr/>
              <p:nvPr/>
            </p:nvSpPr>
            <p:spPr>
              <a:xfrm>
                <a:off x="7087025" y="1969493"/>
                <a:ext cx="1416449" cy="348807"/>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dirty="0">
                    <a:solidFill>
                      <a:schemeClr val="dk1"/>
                    </a:solidFill>
                    <a:latin typeface="Arial"/>
                    <a:cs typeface="Arial"/>
                  </a:rPr>
                  <a:t>Vote</a:t>
                </a:r>
                <a:br>
                  <a:rPr lang="en-CA" dirty="0">
                    <a:solidFill>
                      <a:schemeClr val="dk1"/>
                    </a:solidFill>
                    <a:latin typeface="Arial"/>
                    <a:cs typeface="Arial"/>
                  </a:rPr>
                </a:br>
                <a:r>
                  <a:rPr lang="en-CA" dirty="0">
                    <a:solidFill>
                      <a:schemeClr val="dk1"/>
                    </a:solidFill>
                    <a:latin typeface="Arial"/>
                    <a:cs typeface="Arial"/>
                  </a:rPr>
                  <a:t>par </a:t>
                </a:r>
                <a:r>
                  <a:rPr lang="en-CA" dirty="0" err="1">
                    <a:solidFill>
                      <a:schemeClr val="dk1"/>
                    </a:solidFill>
                    <a:latin typeface="Arial"/>
                    <a:cs typeface="Arial"/>
                  </a:rPr>
                  <a:t>classe</a:t>
                </a:r>
                <a:endParaRPr lang="fr-CA" dirty="0">
                  <a:solidFill>
                    <a:schemeClr val="dk1"/>
                  </a:solidFill>
                  <a:latin typeface="Arial"/>
                  <a:cs typeface="Arial"/>
                </a:endParaRPr>
              </a:p>
            </p:txBody>
          </p:sp>
        </p:grpSp>
        <p:sp>
          <p:nvSpPr>
            <p:cNvPr id="11" name="Google Shape;184;p21">
              <a:extLst>
                <a:ext uri="{FF2B5EF4-FFF2-40B4-BE49-F238E27FC236}">
                  <a16:creationId xmlns:a16="http://schemas.microsoft.com/office/drawing/2014/main" id="{B8CB225C-DB31-4DDA-A58B-D20022043AF7}"/>
                </a:ext>
              </a:extLst>
            </p:cNvPr>
            <p:cNvSpPr/>
            <p:nvPr/>
          </p:nvSpPr>
          <p:spPr>
            <a:xfrm>
              <a:off x="7111701" y="1594115"/>
              <a:ext cx="257175" cy="257175"/>
            </a:xfrm>
            <a:prstGeom prst="ellipse">
              <a:avLst/>
            </a:prstGeom>
            <a:solidFill>
              <a:srgbClr val="00A8B0"/>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grpSp>
    </p:spTree>
    <p:extLst>
      <p:ext uri="{BB962C8B-B14F-4D97-AF65-F5344CB8AC3E}">
        <p14:creationId xmlns:p14="http://schemas.microsoft.com/office/powerpoint/2010/main" val="15915949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7"/>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5"/>
</p:tagLst>
</file>

<file path=ppt/tags/tag45.xml><?xml version="1.0" encoding="utf-8"?>
<p:tagLst xmlns:a="http://schemas.openxmlformats.org/drawingml/2006/main" xmlns:r="http://schemas.openxmlformats.org/officeDocument/2006/relationships" xmlns:p="http://schemas.openxmlformats.org/presentationml/2006/main">
  <p:tag name="NUM" val="6"/>
</p:tagLst>
</file>

<file path=ppt/tags/tag46.xml><?xml version="1.0" encoding="utf-8"?>
<p:tagLst xmlns:a="http://schemas.openxmlformats.org/drawingml/2006/main" xmlns:r="http://schemas.openxmlformats.org/officeDocument/2006/relationships" xmlns:p="http://schemas.openxmlformats.org/presentationml/2006/main">
  <p:tag name="NUM" val="7"/>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6"/>
</p:tagLst>
</file>

<file path=ppt/tags/tag53.xml><?xml version="1.0" encoding="utf-8"?>
<p:tagLst xmlns:a="http://schemas.openxmlformats.org/drawingml/2006/main" xmlns:r="http://schemas.openxmlformats.org/officeDocument/2006/relationships" xmlns:p="http://schemas.openxmlformats.org/presentationml/2006/main">
  <p:tag name="NUM" val="7"/>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089a433-1ed9-4eb1-90a2-2157aecae93d">
      <UserInfo>
        <DisplayName/>
        <AccountId xsi:nil="true"/>
        <AccountType/>
      </UserInfo>
    </SharedWithUsers>
    <MediaLengthInSeconds xmlns="5f23f9c8-bac7-42ba-8538-2846167e7cde" xsi:nil="true"/>
    <lcf76f155ced4ddcb4097134ff3c332f xmlns="5f23f9c8-bac7-42ba-8538-2846167e7cde">
      <Terms xmlns="http://schemas.microsoft.com/office/infopath/2007/PartnerControls"/>
    </lcf76f155ced4ddcb4097134ff3c332f>
    <TaxCatchAll xmlns="4089a433-1ed9-4eb1-90a2-2157aecae93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676378-94A8-4220-A808-BE17D06C9B6F}">
  <ds:schemaRefs>
    <ds:schemaRef ds:uri="http://schemas.microsoft.com/office/2006/metadata/properties"/>
    <ds:schemaRef ds:uri="http://schemas.microsoft.com/office/infopath/2007/PartnerControls"/>
    <ds:schemaRef ds:uri="18125639-ec9c-4d4f-9296-77d56083990c"/>
    <ds:schemaRef ds:uri="cb42c1a8-2351-4f93-ab52-dbe9a46ce7a7"/>
  </ds:schemaRefs>
</ds:datastoreItem>
</file>

<file path=customXml/itemProps2.xml><?xml version="1.0" encoding="utf-8"?>
<ds:datastoreItem xmlns:ds="http://schemas.openxmlformats.org/officeDocument/2006/customXml" ds:itemID="{0CC50510-3BCC-46ED-9CC8-A6894E95AC76}"/>
</file>

<file path=customXml/itemProps3.xml><?xml version="1.0" encoding="utf-8"?>
<ds:datastoreItem xmlns:ds="http://schemas.openxmlformats.org/officeDocument/2006/customXml" ds:itemID="{37E3DC05-EFF3-4B0A-B890-01737B6795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8483</TotalTime>
  <Words>1063</Words>
  <Application>Microsoft Office PowerPoint</Application>
  <PresentationFormat>Affichage à l'écran (4:3)</PresentationFormat>
  <Paragraphs>117</Paragraphs>
  <Slides>13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Arial Unicode MS</vt:lpstr>
      <vt:lpstr>Calibri</vt:lpstr>
      <vt:lpstr>Times</vt:lpstr>
      <vt:lpstr>Thème Office</vt:lpstr>
      <vt:lpstr>Module 4 Organiser les élections dans l’école</vt:lpstr>
      <vt:lpstr>Dans cette leçon, il est question de l’étape 1 – Préparer les élections.</vt:lpstr>
      <vt:lpstr>Dans la préparation des élections, on retrouve différentes tâches :   </vt:lpstr>
      <vt:lpstr>Déterminer le scénario du vote Prendre un moment, dès le début du processus, pour déterminer le scénario du vote (déroulement des événements) vous permettra d’agir dès maintenant pour éviter que certains éléments ne vous échappent.  </vt:lpstr>
      <vt:lpstr>Déterminer le scénario du vote Voici des éléments à considérer lors de cette étape :    L’équipe de Vox populi vous invite à déterminer le scénario du vote en considérant vos capacités et la possibilité d’obtenir l’aide de l’équipe-école ou d’élèves. </vt:lpstr>
      <vt:lpstr>Déterminer le scénario du vote Dans une école, plusieurs scénarios sont possibles pour tenir des élections. Vous devez d’abord déterminer le scénario qui convient à votre milieu.</vt:lpstr>
      <vt:lpstr>Déterminer le scénario du vote  Avant le scrutin, les urnes, les isoloirs et les bulletins de vote sont distribués à tous les enseignants des classes titulaires.</vt:lpstr>
      <vt:lpstr>Déterminer le scénario du vote  Les élèves peuvent voter au moment de la journée qui leur convient en dehors des heures de classe. Avec cette formule, vous devez : </vt:lpstr>
      <vt:lpstr>Déterminer le scénario du vote  Le vote se déroule par niveau afin d’éviter le risque que les élèves puissent voter plus d’une fois pendant la journée (surtout pour le secondaire). Le vote peut aussi se dérouler sur plusieurs jours. Avec cette formule, vous devez : </vt:lpstr>
      <vt:lpstr>Déterminer le scénario du vote  Durant la première partie de la journée, des équipes chargées des élections se déplacent d’une classe à l’autre. On calcule qu’une équipe ne pourra pas visiter plus de quatre ou cinq classes par heure.</vt:lpstr>
      <vt:lpstr>Déterminer le scénario du vote Lorsque vous avez déterminé le scénario de vos élections, vous devez : </vt:lpstr>
      <vt:lpstr>Vous avez terminé la leçon 4.1.4 – Déterminer le scénario du vote. Consultez les autres leçons du Module 4 – Organiser les élections dans l’école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221</cp:revision>
  <dcterms:modified xsi:type="dcterms:W3CDTF">2022-07-28T12:35:24Z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MediaServiceImageTags">
    <vt:lpwstr/>
  </property>
  <property fmtid="{D5CDD505-2E9C-101B-9397-08002B2CF9AE}" pid="10" name="Order">
    <vt:r8>223200</vt:r8>
  </property>
  <property fmtid="{D5CDD505-2E9C-101B-9397-08002B2CF9AE}" pid="11" name="_SourceUrl">
    <vt:lpwstr/>
  </property>
  <property fmtid="{D5CDD505-2E9C-101B-9397-08002B2CF9AE}" pid="12" name="_SharedFileIndex">
    <vt:lpwstr/>
  </property>
</Properties>
</file>