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4"/>
  </p:sldMasterIdLst>
  <p:notesMasterIdLst>
    <p:notesMasterId r:id="rId18"/>
  </p:notesMasterIdLst>
  <p:sldIdLst>
    <p:sldId id="274" r:id="rId5"/>
    <p:sldId id="352" r:id="rId6"/>
    <p:sldId id="354" r:id="rId7"/>
    <p:sldId id="290" r:id="rId8"/>
    <p:sldId id="291" r:id="rId9"/>
    <p:sldId id="292" r:id="rId10"/>
    <p:sldId id="293" r:id="rId11"/>
    <p:sldId id="294" r:id="rId12"/>
    <p:sldId id="295" r:id="rId13"/>
    <p:sldId id="297" r:id="rId14"/>
    <p:sldId id="296" r:id="rId15"/>
    <p:sldId id="355" r:id="rId16"/>
    <p:sldId id="335" r:id="rId17"/>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aron, Joséane" initials="CJ" lastIdx="2" clrIdx="0"/>
  <p:cmAuthor id="1" name="Catherine Lebossé" initials="CL" lastIdx="13" clrIdx="1">
    <p:extLst>
      <p:ext uri="{19B8F6BF-5375-455C-9EA6-DF929625EA0E}">
        <p15:presenceInfo xmlns:p15="http://schemas.microsoft.com/office/powerpoint/2012/main" userId="S::CLebosse@electionsquebec.qc.ca::ed73c8c4-4b80-4d34-8775-49acab88a2c9" providerId="AD"/>
      </p:ext>
    </p:extLst>
  </p:cmAuthor>
  <p:cmAuthor id="2" name="Élyse Bolduc" initials="ÉB" lastIdx="2" clrIdx="2">
    <p:extLst>
      <p:ext uri="{19B8F6BF-5375-455C-9EA6-DF929625EA0E}">
        <p15:presenceInfo xmlns:p15="http://schemas.microsoft.com/office/powerpoint/2012/main" userId="S::EBolduc@electionsquebec.qc.ca::ed6222db-4b41-4fc8-8cab-0923c08fa00f" providerId="AD"/>
      </p:ext>
    </p:extLst>
  </p:cmAuthor>
  <p:cmAuthor id="3" name="Catherine Lebossé" initials="CL [2]" lastIdx="1" clrIdx="3">
    <p:extLst>
      <p:ext uri="{19B8F6BF-5375-455C-9EA6-DF929625EA0E}">
        <p15:presenceInfo xmlns:p15="http://schemas.microsoft.com/office/powerpoint/2012/main" userId="Catherine Lebossé"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8B0"/>
    <a:srgbClr val="BFC100"/>
    <a:srgbClr val="CFE1F2"/>
    <a:srgbClr val="91195A"/>
    <a:srgbClr val="D1E3F3"/>
    <a:srgbClr val="00AAB9"/>
    <a:srgbClr val="E1EDF7"/>
    <a:srgbClr val="5B9BD5"/>
    <a:srgbClr val="B8C724"/>
    <a:srgbClr val="76D0D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9FC346D-6029-4009-A60E-E5A71C3C4475}" v="7" dt="2022-08-17T21:00:49.691"/>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Style moyen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15" autoAdjust="0"/>
    <p:restoredTop sz="95352" autoAdjust="0"/>
  </p:normalViewPr>
  <p:slideViewPr>
    <p:cSldViewPr snapToGrid="0">
      <p:cViewPr varScale="1">
        <p:scale>
          <a:sx n="86" d="100"/>
          <a:sy n="86" d="100"/>
        </p:scale>
        <p:origin x="1392" y="5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therine Lebossé" userId="ed73c8c4-4b80-4d34-8775-49acab88a2c9" providerId="ADAL" clId="{737E0DA8-150E-4D1F-AA99-12CB9DDDC91A}"/>
    <pc:docChg chg="custSel modSld modMainMaster">
      <pc:chgData name="Catherine Lebossé" userId="ed73c8c4-4b80-4d34-8775-49acab88a2c9" providerId="ADAL" clId="{737E0DA8-150E-4D1F-AA99-12CB9DDDC91A}" dt="2022-07-28T12:34:55.901" v="116" actId="313"/>
      <pc:docMkLst>
        <pc:docMk/>
      </pc:docMkLst>
      <pc:sldChg chg="modSp mod">
        <pc:chgData name="Catherine Lebossé" userId="ed73c8c4-4b80-4d34-8775-49acab88a2c9" providerId="ADAL" clId="{737E0DA8-150E-4D1F-AA99-12CB9DDDC91A}" dt="2022-07-27T19:45:19.658" v="109" actId="20577"/>
        <pc:sldMkLst>
          <pc:docMk/>
          <pc:sldMk cId="1053781828" sldId="274"/>
        </pc:sldMkLst>
        <pc:spChg chg="mod">
          <ac:chgData name="Catherine Lebossé" userId="ed73c8c4-4b80-4d34-8775-49acab88a2c9" providerId="ADAL" clId="{737E0DA8-150E-4D1F-AA99-12CB9DDDC91A}" dt="2022-07-27T19:45:19.593" v="107" actId="20577"/>
          <ac:spMkLst>
            <pc:docMk/>
            <pc:sldMk cId="1053781828" sldId="274"/>
            <ac:spMk id="2" creationId="{C59EF7A3-72F9-4AE7-ACAF-7FBBC4762389}"/>
          </ac:spMkLst>
        </pc:spChg>
        <pc:spChg chg="mod">
          <ac:chgData name="Catherine Lebossé" userId="ed73c8c4-4b80-4d34-8775-49acab88a2c9" providerId="ADAL" clId="{737E0DA8-150E-4D1F-AA99-12CB9DDDC91A}" dt="2022-07-27T19:45:19.636" v="108" actId="20577"/>
          <ac:spMkLst>
            <pc:docMk/>
            <pc:sldMk cId="1053781828" sldId="274"/>
            <ac:spMk id="3" creationId="{9E33D533-1801-4DA7-96EA-0FEF8643B23D}"/>
          </ac:spMkLst>
        </pc:spChg>
        <pc:spChg chg="mod">
          <ac:chgData name="Catherine Lebossé" userId="ed73c8c4-4b80-4d34-8775-49acab88a2c9" providerId="ADAL" clId="{737E0DA8-150E-4D1F-AA99-12CB9DDDC91A}" dt="2022-07-27T19:45:19.658" v="109" actId="20577"/>
          <ac:spMkLst>
            <pc:docMk/>
            <pc:sldMk cId="1053781828" sldId="274"/>
            <ac:spMk id="4" creationId="{7A6B5E15-7052-4839-8A44-E885F803B11E}"/>
          </ac:spMkLst>
        </pc:spChg>
      </pc:sldChg>
      <pc:sldChg chg="modSp mod">
        <pc:chgData name="Catherine Lebossé" userId="ed73c8c4-4b80-4d34-8775-49acab88a2c9" providerId="ADAL" clId="{737E0DA8-150E-4D1F-AA99-12CB9DDDC91A}" dt="2022-07-27T19:45:17.889" v="92" actId="20577"/>
        <pc:sldMkLst>
          <pc:docMk/>
          <pc:sldMk cId="2343738929" sldId="291"/>
        </pc:sldMkLst>
        <pc:spChg chg="mod">
          <ac:chgData name="Catherine Lebossé" userId="ed73c8c4-4b80-4d34-8775-49acab88a2c9" providerId="ADAL" clId="{737E0DA8-150E-4D1F-AA99-12CB9DDDC91A}" dt="2022-07-27T19:45:17.889" v="92" actId="20577"/>
          <ac:spMkLst>
            <pc:docMk/>
            <pc:sldMk cId="2343738929" sldId="291"/>
            <ac:spMk id="2" creationId="{F0E2F970-3F5A-4FD2-BDC5-D24D310CFC3B}"/>
          </ac:spMkLst>
        </pc:spChg>
      </pc:sldChg>
      <pc:sldChg chg="addSp modSp mod delCm modCm">
        <pc:chgData name="Catherine Lebossé" userId="ed73c8c4-4b80-4d34-8775-49acab88a2c9" providerId="ADAL" clId="{737E0DA8-150E-4D1F-AA99-12CB9DDDC91A}" dt="2022-07-27T19:45:18.115" v="96" actId="20577"/>
        <pc:sldMkLst>
          <pc:docMk/>
          <pc:sldMk cId="4281533044" sldId="293"/>
        </pc:sldMkLst>
        <pc:spChg chg="mod">
          <ac:chgData name="Catherine Lebossé" userId="ed73c8c4-4b80-4d34-8775-49acab88a2c9" providerId="ADAL" clId="{737E0DA8-150E-4D1F-AA99-12CB9DDDC91A}" dt="2022-07-27T19:45:17.992" v="93" actId="20577"/>
          <ac:spMkLst>
            <pc:docMk/>
            <pc:sldMk cId="4281533044" sldId="293"/>
            <ac:spMk id="2" creationId="{F0E2F970-3F5A-4FD2-BDC5-D24D310CFC3B}"/>
          </ac:spMkLst>
        </pc:spChg>
        <pc:spChg chg="mod">
          <ac:chgData name="Catherine Lebossé" userId="ed73c8c4-4b80-4d34-8775-49acab88a2c9" providerId="ADAL" clId="{737E0DA8-150E-4D1F-AA99-12CB9DDDC91A}" dt="2022-07-27T19:45:18.115" v="96" actId="20577"/>
          <ac:spMkLst>
            <pc:docMk/>
            <pc:sldMk cId="4281533044" sldId="293"/>
            <ac:spMk id="5" creationId="{B440FA4E-F9FE-487B-8AFD-6BACEFC748DD}"/>
          </ac:spMkLst>
        </pc:spChg>
        <pc:picChg chg="add mod">
          <ac:chgData name="Catherine Lebossé" userId="ed73c8c4-4b80-4d34-8775-49acab88a2c9" providerId="ADAL" clId="{737E0DA8-150E-4D1F-AA99-12CB9DDDC91A}" dt="2022-07-14T15:55:27.654" v="8"/>
          <ac:picMkLst>
            <pc:docMk/>
            <pc:sldMk cId="4281533044" sldId="293"/>
            <ac:picMk id="4" creationId="{BC837FB6-198A-4883-BDFD-48504B33B21A}"/>
          </ac:picMkLst>
        </pc:picChg>
      </pc:sldChg>
      <pc:sldChg chg="modSp mod addCm delCm modCm">
        <pc:chgData name="Catherine Lebossé" userId="ed73c8c4-4b80-4d34-8775-49acab88a2c9" providerId="ADAL" clId="{737E0DA8-150E-4D1F-AA99-12CB9DDDC91A}" dt="2022-07-27T19:45:18.192" v="97" actId="20577"/>
        <pc:sldMkLst>
          <pc:docMk/>
          <pc:sldMk cId="3569745278" sldId="295"/>
        </pc:sldMkLst>
        <pc:spChg chg="mod">
          <ac:chgData name="Catherine Lebossé" userId="ed73c8c4-4b80-4d34-8775-49acab88a2c9" providerId="ADAL" clId="{737E0DA8-150E-4D1F-AA99-12CB9DDDC91A}" dt="2022-07-27T19:45:18.192" v="97" actId="20577"/>
          <ac:spMkLst>
            <pc:docMk/>
            <pc:sldMk cId="3569745278" sldId="295"/>
            <ac:spMk id="2" creationId="{F0E2F970-3F5A-4FD2-BDC5-D24D310CFC3B}"/>
          </ac:spMkLst>
        </pc:spChg>
        <pc:spChg chg="mod">
          <ac:chgData name="Catherine Lebossé" userId="ed73c8c4-4b80-4d34-8775-49acab88a2c9" providerId="ADAL" clId="{737E0DA8-150E-4D1F-AA99-12CB9DDDC91A}" dt="2022-07-27T19:45:05.943" v="80" actId="20577"/>
          <ac:spMkLst>
            <pc:docMk/>
            <pc:sldMk cId="3569745278" sldId="295"/>
            <ac:spMk id="8" creationId="{F100D148-8F87-4368-AFCB-0FCC7204CCE5}"/>
          </ac:spMkLst>
        </pc:spChg>
      </pc:sldChg>
      <pc:sldChg chg="modSp mod">
        <pc:chgData name="Catherine Lebossé" userId="ed73c8c4-4b80-4d34-8775-49acab88a2c9" providerId="ADAL" clId="{737E0DA8-150E-4D1F-AA99-12CB9DDDC91A}" dt="2022-07-27T19:45:18.274" v="98" actId="20577"/>
        <pc:sldMkLst>
          <pc:docMk/>
          <pc:sldMk cId="3877971227" sldId="297"/>
        </pc:sldMkLst>
        <pc:spChg chg="mod">
          <ac:chgData name="Catherine Lebossé" userId="ed73c8c4-4b80-4d34-8775-49acab88a2c9" providerId="ADAL" clId="{737E0DA8-150E-4D1F-AA99-12CB9DDDC91A}" dt="2022-07-27T19:45:18.274" v="98" actId="20577"/>
          <ac:spMkLst>
            <pc:docMk/>
            <pc:sldMk cId="3877971227" sldId="297"/>
            <ac:spMk id="2" creationId="{F0E2F970-3F5A-4FD2-BDC5-D24D310CFC3B}"/>
          </ac:spMkLst>
        </pc:spChg>
      </pc:sldChg>
      <pc:sldChg chg="modSp mod">
        <pc:chgData name="Catherine Lebossé" userId="ed73c8c4-4b80-4d34-8775-49acab88a2c9" providerId="ADAL" clId="{737E0DA8-150E-4D1F-AA99-12CB9DDDC91A}" dt="2022-07-28T12:34:53.875" v="114" actId="313"/>
        <pc:sldMkLst>
          <pc:docMk/>
          <pc:sldMk cId="2856369675" sldId="352"/>
        </pc:sldMkLst>
        <pc:spChg chg="mod">
          <ac:chgData name="Catherine Lebossé" userId="ed73c8c4-4b80-4d34-8775-49acab88a2c9" providerId="ADAL" clId="{737E0DA8-150E-4D1F-AA99-12CB9DDDC91A}" dt="2022-07-28T12:34:53.875" v="114" actId="313"/>
          <ac:spMkLst>
            <pc:docMk/>
            <pc:sldMk cId="2856369675" sldId="352"/>
            <ac:spMk id="2" creationId="{DB3AE953-61D5-447C-8C71-B2C607AD6191}"/>
          </ac:spMkLst>
        </pc:spChg>
      </pc:sldChg>
      <pc:sldChg chg="modSp mod">
        <pc:chgData name="Catherine Lebossé" userId="ed73c8c4-4b80-4d34-8775-49acab88a2c9" providerId="ADAL" clId="{737E0DA8-150E-4D1F-AA99-12CB9DDDC91A}" dt="2022-07-27T19:45:17.796" v="91" actId="20577"/>
        <pc:sldMkLst>
          <pc:docMk/>
          <pc:sldMk cId="278391402" sldId="354"/>
        </pc:sldMkLst>
        <pc:spChg chg="mod">
          <ac:chgData name="Catherine Lebossé" userId="ed73c8c4-4b80-4d34-8775-49acab88a2c9" providerId="ADAL" clId="{737E0DA8-150E-4D1F-AA99-12CB9DDDC91A}" dt="2022-07-27T19:45:17.796" v="91" actId="20577"/>
          <ac:spMkLst>
            <pc:docMk/>
            <pc:sldMk cId="278391402" sldId="354"/>
            <ac:spMk id="2" creationId="{3667BB07-606D-48A7-A379-531EC532BD08}"/>
          </ac:spMkLst>
        </pc:spChg>
      </pc:sldChg>
      <pc:sldChg chg="modSp mod">
        <pc:chgData name="Catherine Lebossé" userId="ed73c8c4-4b80-4d34-8775-49acab88a2c9" providerId="ADAL" clId="{737E0DA8-150E-4D1F-AA99-12CB9DDDC91A}" dt="2022-07-28T12:34:55.901" v="116" actId="313"/>
        <pc:sldMkLst>
          <pc:docMk/>
          <pc:sldMk cId="2746620096" sldId="355"/>
        </pc:sldMkLst>
        <pc:spChg chg="mod">
          <ac:chgData name="Catherine Lebossé" userId="ed73c8c4-4b80-4d34-8775-49acab88a2c9" providerId="ADAL" clId="{737E0DA8-150E-4D1F-AA99-12CB9DDDC91A}" dt="2022-07-27T19:45:19.015" v="106" actId="20577"/>
          <ac:spMkLst>
            <pc:docMk/>
            <pc:sldMk cId="2746620096" sldId="355"/>
            <ac:spMk id="6" creationId="{3609B852-1951-4E09-9176-D684BF039241}"/>
          </ac:spMkLst>
        </pc:spChg>
        <pc:spChg chg="mod">
          <ac:chgData name="Catherine Lebossé" userId="ed73c8c4-4b80-4d34-8775-49acab88a2c9" providerId="ADAL" clId="{737E0DA8-150E-4D1F-AA99-12CB9DDDC91A}" dt="2022-07-28T12:34:55.901" v="116" actId="313"/>
          <ac:spMkLst>
            <pc:docMk/>
            <pc:sldMk cId="2746620096" sldId="355"/>
            <ac:spMk id="208" creationId="{00000000-0000-0000-0000-000000000000}"/>
          </ac:spMkLst>
        </pc:spChg>
      </pc:sldChg>
      <pc:sldMasterChg chg="modSldLayout">
        <pc:chgData name="Catherine Lebossé" userId="ed73c8c4-4b80-4d34-8775-49acab88a2c9" providerId="ADAL" clId="{737E0DA8-150E-4D1F-AA99-12CB9DDDC91A}" dt="2022-07-18T18:11:57.680" v="75" actId="14826"/>
        <pc:sldMasterMkLst>
          <pc:docMk/>
          <pc:sldMasterMk cId="0" sldId="2147483659"/>
        </pc:sldMasterMkLst>
        <pc:sldLayoutChg chg="modSp">
          <pc:chgData name="Catherine Lebossé" userId="ed73c8c4-4b80-4d34-8775-49acab88a2c9" providerId="ADAL" clId="{737E0DA8-150E-4D1F-AA99-12CB9DDDC91A}" dt="2022-07-18T18:11:57.680" v="75" actId="14826"/>
          <pc:sldLayoutMkLst>
            <pc:docMk/>
            <pc:sldMasterMk cId="0" sldId="2147483659"/>
            <pc:sldLayoutMk cId="3155389374" sldId="2147483664"/>
          </pc:sldLayoutMkLst>
          <pc:picChg chg="mod">
            <ac:chgData name="Catherine Lebossé" userId="ed73c8c4-4b80-4d34-8775-49acab88a2c9" providerId="ADAL" clId="{737E0DA8-150E-4D1F-AA99-12CB9DDDC91A}" dt="2022-07-18T18:11:57.680" v="75" actId="14826"/>
            <ac:picMkLst>
              <pc:docMk/>
              <pc:sldMasterMk cId="0" sldId="2147483659"/>
              <pc:sldLayoutMk cId="3155389374" sldId="2147483664"/>
              <ac:picMk id="21" creationId="{4BEA2A7E-FD4B-4469-89E5-A13F77D3C870}"/>
            </ac:picMkLst>
          </pc:picChg>
        </pc:sldLayoutChg>
      </pc:sldMasterChg>
    </pc:docChg>
  </pc:docChgLst>
  <pc:docChgLst>
    <pc:chgData name="Élyse Bolduc" userId="ed6222db-4b41-4fc8-8cab-0923c08fa00f" providerId="ADAL" clId="{D2A727B9-1FF6-4CFD-82CF-C7EE53DA267B}"/>
    <pc:docChg chg="undo custSel delSld modSld">
      <pc:chgData name="Élyse Bolduc" userId="ed6222db-4b41-4fc8-8cab-0923c08fa00f" providerId="ADAL" clId="{D2A727B9-1FF6-4CFD-82CF-C7EE53DA267B}" dt="2022-04-04T00:18:44.699" v="514" actId="13926"/>
      <pc:docMkLst>
        <pc:docMk/>
      </pc:docMkLst>
      <pc:sldChg chg="modSp mod">
        <pc:chgData name="Élyse Bolduc" userId="ed6222db-4b41-4fc8-8cab-0923c08fa00f" providerId="ADAL" clId="{D2A727B9-1FF6-4CFD-82CF-C7EE53DA267B}" dt="2022-04-04T00:02:20.927" v="7" actId="20577"/>
        <pc:sldMkLst>
          <pc:docMk/>
          <pc:sldMk cId="1053781828" sldId="274"/>
        </pc:sldMkLst>
        <pc:spChg chg="mod">
          <ac:chgData name="Élyse Bolduc" userId="ed6222db-4b41-4fc8-8cab-0923c08fa00f" providerId="ADAL" clId="{D2A727B9-1FF6-4CFD-82CF-C7EE53DA267B}" dt="2022-04-04T00:02:20.927" v="7" actId="20577"/>
          <ac:spMkLst>
            <pc:docMk/>
            <pc:sldMk cId="1053781828" sldId="274"/>
            <ac:spMk id="4" creationId="{7A6B5E15-7052-4839-8A44-E885F803B11E}"/>
          </ac:spMkLst>
        </pc:spChg>
      </pc:sldChg>
      <pc:sldChg chg="modSp mod">
        <pc:chgData name="Élyse Bolduc" userId="ed6222db-4b41-4fc8-8cab-0923c08fa00f" providerId="ADAL" clId="{D2A727B9-1FF6-4CFD-82CF-C7EE53DA267B}" dt="2022-04-04T00:03:28.291" v="9" actId="13926"/>
        <pc:sldMkLst>
          <pc:docMk/>
          <pc:sldMk cId="1353258318" sldId="290"/>
        </pc:sldMkLst>
        <pc:spChg chg="mod">
          <ac:chgData name="Élyse Bolduc" userId="ed6222db-4b41-4fc8-8cab-0923c08fa00f" providerId="ADAL" clId="{D2A727B9-1FF6-4CFD-82CF-C7EE53DA267B}" dt="2022-04-04T00:03:28.291" v="9" actId="13926"/>
          <ac:spMkLst>
            <pc:docMk/>
            <pc:sldMk cId="1353258318" sldId="290"/>
            <ac:spMk id="2" creationId="{F0E2F970-3F5A-4FD2-BDC5-D24D310CFC3B}"/>
          </ac:spMkLst>
        </pc:spChg>
      </pc:sldChg>
      <pc:sldChg chg="addSp delSp modSp mod delCm">
        <pc:chgData name="Élyse Bolduc" userId="ed6222db-4b41-4fc8-8cab-0923c08fa00f" providerId="ADAL" clId="{D2A727B9-1FF6-4CFD-82CF-C7EE53DA267B}" dt="2022-04-04T00:08:36.551" v="68" actId="1592"/>
        <pc:sldMkLst>
          <pc:docMk/>
          <pc:sldMk cId="3488188481" sldId="292"/>
        </pc:sldMkLst>
        <pc:spChg chg="mod">
          <ac:chgData name="Élyse Bolduc" userId="ed6222db-4b41-4fc8-8cab-0923c08fa00f" providerId="ADAL" clId="{D2A727B9-1FF6-4CFD-82CF-C7EE53DA267B}" dt="2022-04-04T00:08:33.528" v="67" actId="20577"/>
          <ac:spMkLst>
            <pc:docMk/>
            <pc:sldMk cId="3488188481" sldId="292"/>
            <ac:spMk id="2" creationId="{F0E2F970-3F5A-4FD2-BDC5-D24D310CFC3B}"/>
          </ac:spMkLst>
        </pc:spChg>
        <pc:picChg chg="add del mod">
          <ac:chgData name="Élyse Bolduc" userId="ed6222db-4b41-4fc8-8cab-0923c08fa00f" providerId="ADAL" clId="{D2A727B9-1FF6-4CFD-82CF-C7EE53DA267B}" dt="2022-04-04T00:06:25.830" v="32" actId="478"/>
          <ac:picMkLst>
            <pc:docMk/>
            <pc:sldMk cId="3488188481" sldId="292"/>
            <ac:picMk id="4" creationId="{F8F26C2B-73EC-417B-9445-6817DF3D7DA5}"/>
          </ac:picMkLst>
        </pc:picChg>
        <pc:picChg chg="add del mod">
          <ac:chgData name="Élyse Bolduc" userId="ed6222db-4b41-4fc8-8cab-0923c08fa00f" providerId="ADAL" clId="{D2A727B9-1FF6-4CFD-82CF-C7EE53DA267B}" dt="2022-04-04T00:07:09.085" v="37" actId="478"/>
          <ac:picMkLst>
            <pc:docMk/>
            <pc:sldMk cId="3488188481" sldId="292"/>
            <ac:picMk id="6" creationId="{FA3C3765-C9A4-4BBE-AFC0-D7B6C45C811D}"/>
          </ac:picMkLst>
        </pc:picChg>
        <pc:picChg chg="add del mod">
          <ac:chgData name="Élyse Bolduc" userId="ed6222db-4b41-4fc8-8cab-0923c08fa00f" providerId="ADAL" clId="{D2A727B9-1FF6-4CFD-82CF-C7EE53DA267B}" dt="2022-04-04T00:08:19.761" v="46" actId="478"/>
          <ac:picMkLst>
            <pc:docMk/>
            <pc:sldMk cId="3488188481" sldId="292"/>
            <ac:picMk id="8" creationId="{DDB81935-6AC5-4366-968F-1889768926BD}"/>
          </ac:picMkLst>
        </pc:picChg>
      </pc:sldChg>
      <pc:sldChg chg="modSp mod addCm delCm">
        <pc:chgData name="Élyse Bolduc" userId="ed6222db-4b41-4fc8-8cab-0923c08fa00f" providerId="ADAL" clId="{D2A727B9-1FF6-4CFD-82CF-C7EE53DA267B}" dt="2022-04-04T00:17:15.638" v="511" actId="1592"/>
        <pc:sldMkLst>
          <pc:docMk/>
          <pc:sldMk cId="4281533044" sldId="293"/>
        </pc:sldMkLst>
        <pc:spChg chg="mod">
          <ac:chgData name="Élyse Bolduc" userId="ed6222db-4b41-4fc8-8cab-0923c08fa00f" providerId="ADAL" clId="{D2A727B9-1FF6-4CFD-82CF-C7EE53DA267B}" dt="2022-04-04T00:17:08.183" v="510" actId="20577"/>
          <ac:spMkLst>
            <pc:docMk/>
            <pc:sldMk cId="4281533044" sldId="293"/>
            <ac:spMk id="5" creationId="{B440FA4E-F9FE-487B-8AFD-6BACEFC748DD}"/>
          </ac:spMkLst>
        </pc:spChg>
      </pc:sldChg>
      <pc:sldChg chg="delCm">
        <pc:chgData name="Élyse Bolduc" userId="ed6222db-4b41-4fc8-8cab-0923c08fa00f" providerId="ADAL" clId="{D2A727B9-1FF6-4CFD-82CF-C7EE53DA267B}" dt="2022-04-04T00:17:44.962" v="512" actId="1592"/>
        <pc:sldMkLst>
          <pc:docMk/>
          <pc:sldMk cId="2466732414" sldId="294"/>
        </pc:sldMkLst>
      </pc:sldChg>
      <pc:sldChg chg="addCm">
        <pc:chgData name="Élyse Bolduc" userId="ed6222db-4b41-4fc8-8cab-0923c08fa00f" providerId="ADAL" clId="{D2A727B9-1FF6-4CFD-82CF-C7EE53DA267B}" dt="2022-04-04T00:18:30.366" v="513" actId="1589"/>
        <pc:sldMkLst>
          <pc:docMk/>
          <pc:sldMk cId="3569745278" sldId="295"/>
        </pc:sldMkLst>
      </pc:sldChg>
      <pc:sldChg chg="modSp mod">
        <pc:chgData name="Élyse Bolduc" userId="ed6222db-4b41-4fc8-8cab-0923c08fa00f" providerId="ADAL" clId="{D2A727B9-1FF6-4CFD-82CF-C7EE53DA267B}" dt="2022-04-04T00:18:44.699" v="514" actId="13926"/>
        <pc:sldMkLst>
          <pc:docMk/>
          <pc:sldMk cId="3877971227" sldId="297"/>
        </pc:sldMkLst>
        <pc:spChg chg="mod">
          <ac:chgData name="Élyse Bolduc" userId="ed6222db-4b41-4fc8-8cab-0923c08fa00f" providerId="ADAL" clId="{D2A727B9-1FF6-4CFD-82CF-C7EE53DA267B}" dt="2022-04-04T00:18:44.699" v="514" actId="13926"/>
          <ac:spMkLst>
            <pc:docMk/>
            <pc:sldMk cId="3877971227" sldId="297"/>
            <ac:spMk id="2" creationId="{F0E2F970-3F5A-4FD2-BDC5-D24D310CFC3B}"/>
          </ac:spMkLst>
        </pc:spChg>
      </pc:sldChg>
      <pc:sldChg chg="del">
        <pc:chgData name="Élyse Bolduc" userId="ed6222db-4b41-4fc8-8cab-0923c08fa00f" providerId="ADAL" clId="{D2A727B9-1FF6-4CFD-82CF-C7EE53DA267B}" dt="2022-04-04T00:02:38.760" v="8" actId="2696"/>
        <pc:sldMkLst>
          <pc:docMk/>
          <pc:sldMk cId="3067854803" sldId="353"/>
        </pc:sldMkLst>
      </pc:sldChg>
    </pc:docChg>
  </pc:docChgLst>
  <pc:docChgLst>
    <pc:chgData name="Catherine Lebossé" userId="ed73c8c4-4b80-4d34-8775-49acab88a2c9" providerId="ADAL" clId="{1705EA19-9D2F-47E1-9358-7589518C8CE1}"/>
    <pc:docChg chg="custSel modSld">
      <pc:chgData name="Catherine Lebossé" userId="ed73c8c4-4b80-4d34-8775-49acab88a2c9" providerId="ADAL" clId="{1705EA19-9D2F-47E1-9358-7589518C8CE1}" dt="2021-04-01T18:52:59.431" v="210" actId="20577"/>
      <pc:docMkLst>
        <pc:docMk/>
      </pc:docMkLst>
      <pc:sldChg chg="modSp">
        <pc:chgData name="Catherine Lebossé" userId="ed73c8c4-4b80-4d34-8775-49acab88a2c9" providerId="ADAL" clId="{1705EA19-9D2F-47E1-9358-7589518C8CE1}" dt="2021-04-01T18:42:42.560" v="76" actId="14100"/>
        <pc:sldMkLst>
          <pc:docMk/>
          <pc:sldMk cId="1353258318" sldId="290"/>
        </pc:sldMkLst>
        <pc:spChg chg="mod">
          <ac:chgData name="Catherine Lebossé" userId="ed73c8c4-4b80-4d34-8775-49acab88a2c9" providerId="ADAL" clId="{1705EA19-9D2F-47E1-9358-7589518C8CE1}" dt="2021-04-01T18:42:42.560" v="76" actId="14100"/>
          <ac:spMkLst>
            <pc:docMk/>
            <pc:sldMk cId="1353258318" sldId="290"/>
            <ac:spMk id="2" creationId="{F0E2F970-3F5A-4FD2-BDC5-D24D310CFC3B}"/>
          </ac:spMkLst>
        </pc:spChg>
      </pc:sldChg>
      <pc:sldChg chg="addCm modCm">
        <pc:chgData name="Catherine Lebossé" userId="ed73c8c4-4b80-4d34-8775-49acab88a2c9" providerId="ADAL" clId="{1705EA19-9D2F-47E1-9358-7589518C8CE1}" dt="2021-04-01T18:44:24.473" v="79"/>
        <pc:sldMkLst>
          <pc:docMk/>
          <pc:sldMk cId="3488188481" sldId="292"/>
        </pc:sldMkLst>
      </pc:sldChg>
      <pc:sldChg chg="addCm modCm">
        <pc:chgData name="Catherine Lebossé" userId="ed73c8c4-4b80-4d34-8775-49acab88a2c9" providerId="ADAL" clId="{1705EA19-9D2F-47E1-9358-7589518C8CE1}" dt="2021-04-01T18:45:36.713" v="85"/>
        <pc:sldMkLst>
          <pc:docMk/>
          <pc:sldMk cId="4281533044" sldId="293"/>
        </pc:sldMkLst>
      </pc:sldChg>
      <pc:sldChg chg="modSp addCm">
        <pc:chgData name="Catherine Lebossé" userId="ed73c8c4-4b80-4d34-8775-49acab88a2c9" providerId="ADAL" clId="{1705EA19-9D2F-47E1-9358-7589518C8CE1}" dt="2021-04-01T18:46:26.874" v="87" actId="1589"/>
        <pc:sldMkLst>
          <pc:docMk/>
          <pc:sldMk cId="2466732414" sldId="294"/>
        </pc:sldMkLst>
        <pc:spChg chg="mod">
          <ac:chgData name="Catherine Lebossé" userId="ed73c8c4-4b80-4d34-8775-49acab88a2c9" providerId="ADAL" clId="{1705EA19-9D2F-47E1-9358-7589518C8CE1}" dt="2021-04-01T18:45:58.565" v="86" actId="14100"/>
          <ac:spMkLst>
            <pc:docMk/>
            <pc:sldMk cId="2466732414" sldId="294"/>
            <ac:spMk id="2" creationId="{F0E2F970-3F5A-4FD2-BDC5-D24D310CFC3B}"/>
          </ac:spMkLst>
        </pc:spChg>
      </pc:sldChg>
      <pc:sldChg chg="addCm modCm">
        <pc:chgData name="Catherine Lebossé" userId="ed73c8c4-4b80-4d34-8775-49acab88a2c9" providerId="ADAL" clId="{1705EA19-9D2F-47E1-9358-7589518C8CE1}" dt="2021-04-01T18:50:46.889" v="90"/>
        <pc:sldMkLst>
          <pc:docMk/>
          <pc:sldMk cId="3569745278" sldId="295"/>
        </pc:sldMkLst>
      </pc:sldChg>
      <pc:sldChg chg="modSp">
        <pc:chgData name="Catherine Lebossé" userId="ed73c8c4-4b80-4d34-8775-49acab88a2c9" providerId="ADAL" clId="{1705EA19-9D2F-47E1-9358-7589518C8CE1}" dt="2021-04-01T18:51:47.148" v="205" actId="13926"/>
        <pc:sldMkLst>
          <pc:docMk/>
          <pc:sldMk cId="3877971227" sldId="297"/>
        </pc:sldMkLst>
        <pc:spChg chg="mod">
          <ac:chgData name="Catherine Lebossé" userId="ed73c8c4-4b80-4d34-8775-49acab88a2c9" providerId="ADAL" clId="{1705EA19-9D2F-47E1-9358-7589518C8CE1}" dt="2021-04-01T18:51:47.148" v="205" actId="13926"/>
          <ac:spMkLst>
            <pc:docMk/>
            <pc:sldMk cId="3877971227" sldId="297"/>
            <ac:spMk id="2" creationId="{F0E2F970-3F5A-4FD2-BDC5-D24D310CFC3B}"/>
          </ac:spMkLst>
        </pc:spChg>
      </pc:sldChg>
      <pc:sldChg chg="modSp">
        <pc:chgData name="Catherine Lebossé" userId="ed73c8c4-4b80-4d34-8775-49acab88a2c9" providerId="ADAL" clId="{1705EA19-9D2F-47E1-9358-7589518C8CE1}" dt="2021-04-01T18:52:59.431" v="210" actId="20577"/>
        <pc:sldMkLst>
          <pc:docMk/>
          <pc:sldMk cId="2856369675" sldId="352"/>
        </pc:sldMkLst>
        <pc:spChg chg="mod">
          <ac:chgData name="Catherine Lebossé" userId="ed73c8c4-4b80-4d34-8775-49acab88a2c9" providerId="ADAL" clId="{1705EA19-9D2F-47E1-9358-7589518C8CE1}" dt="2021-04-01T18:52:59.431" v="210" actId="20577"/>
          <ac:spMkLst>
            <pc:docMk/>
            <pc:sldMk cId="2856369675" sldId="352"/>
            <ac:spMk id="2" creationId="{DB3AE953-61D5-447C-8C71-B2C607AD6191}"/>
          </ac:spMkLst>
        </pc:spChg>
      </pc:sldChg>
    </pc:docChg>
  </pc:docChgLst>
  <pc:docChgLst>
    <pc:chgData name="Élyse Bolduc" userId="ed6222db-4b41-4fc8-8cab-0923c08fa00f" providerId="ADAL" clId="{49FC346D-6029-4009-A60E-E5A71C3C4475}"/>
    <pc:docChg chg="custSel">
      <pc:chgData name="Élyse Bolduc" userId="ed6222db-4b41-4fc8-8cab-0923c08fa00f" providerId="ADAL" clId="{49FC346D-6029-4009-A60E-E5A71C3C4475}" dt="2022-08-17T19:47:20.520" v="0" actId="1592"/>
      <pc:docMkLst>
        <pc:docMk/>
      </pc:docMkLst>
      <pc:sldChg chg="delCm">
        <pc:chgData name="Élyse Bolduc" userId="ed6222db-4b41-4fc8-8cab-0923c08fa00f" providerId="ADAL" clId="{49FC346D-6029-4009-A60E-E5A71C3C4475}" dt="2022-08-17T19:47:20.520" v="0" actId="1592"/>
        <pc:sldMkLst>
          <pc:docMk/>
          <pc:sldMk cId="3569745278" sldId="295"/>
        </pc:sldMkLst>
      </pc:sldChg>
    </pc:docChg>
  </pc:docChgLst>
  <pc:docChgLst>
    <pc:chgData name="Catherine Lebossé" userId="S::clebosse@electionsquebec.qc.ca::ed73c8c4-4b80-4d34-8775-49acab88a2c9" providerId="AD" clId="Web-{AAAEB98B-9DE0-6050-BDB0-CD40B11F2923}"/>
    <pc:docChg chg="">
      <pc:chgData name="Catherine Lebossé" userId="S::clebosse@electionsquebec.qc.ca::ed73c8c4-4b80-4d34-8775-49acab88a2c9" providerId="AD" clId="Web-{AAAEB98B-9DE0-6050-BDB0-CD40B11F2923}" dt="2022-04-06T13:31:48.710" v="1"/>
      <pc:docMkLst>
        <pc:docMk/>
      </pc:docMkLst>
      <pc:sldChg chg="addCm">
        <pc:chgData name="Catherine Lebossé" userId="S::clebosse@electionsquebec.qc.ca::ed73c8c4-4b80-4d34-8775-49acab88a2c9" providerId="AD" clId="Web-{AAAEB98B-9DE0-6050-BDB0-CD40B11F2923}" dt="2022-04-06T13:29:23.505" v="0"/>
        <pc:sldMkLst>
          <pc:docMk/>
          <pc:sldMk cId="4281533044" sldId="293"/>
        </pc:sldMkLst>
      </pc:sldChg>
      <pc:sldChg chg="addCm">
        <pc:chgData name="Catherine Lebossé" userId="S::clebosse@electionsquebec.qc.ca::ed73c8c4-4b80-4d34-8775-49acab88a2c9" providerId="AD" clId="Web-{AAAEB98B-9DE0-6050-BDB0-CD40B11F2923}" dt="2022-04-06T13:31:48.710" v="1"/>
        <pc:sldMkLst>
          <pc:docMk/>
          <pc:sldMk cId="3569745278" sldId="29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32217821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6" name="Google Shape;206;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204609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hyperlink" Target="mailto:voxpopuli@electionsquebec.qc.ca?subject=Module%204%20-%20Le&#231;on%204.1.2%20D&#233;finir%20les%20r&#232;glements%20&#233;lectoraux"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hyperlink" Target="mailto:voxpopuli@electionsquebec.qc.ca?subject=Module%204%20-%20Le&#231;on%204.1.2%20D&#233;finir%20les%20r&#232;glements%20&#233;lectoraux"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slide" Target="../slides/slide7.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3.xml"/><Relationship Id="rId7" Type="http://schemas.openxmlformats.org/officeDocument/2006/relationships/image" Target="../media/image3.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e de titre" userDrawn="1">
  <p:cSld name="TITLE">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2254306" y="2259660"/>
            <a:ext cx="6439276" cy="1550716"/>
          </a:xfrm>
          <a:prstGeom prst="rect">
            <a:avLst/>
          </a:prstGeom>
          <a:noFill/>
          <a:ln>
            <a:noFill/>
          </a:ln>
        </p:spPr>
        <p:txBody>
          <a:bodyPr spcFirstLastPara="1" wrap="square" lIns="91425" tIns="45700" rIns="91425" bIns="45700" anchor="ctr" anchorCtr="0">
            <a:noAutofit/>
          </a:bodyPr>
          <a:lstStyle>
            <a:lvl1pPr lvl="0" algn="ctr">
              <a:lnSpc>
                <a:spcPct val="90000"/>
              </a:lnSpc>
              <a:spcBef>
                <a:spcPts val="0"/>
              </a:spcBef>
              <a:spcAft>
                <a:spcPts val="0"/>
              </a:spcAft>
              <a:buClr>
                <a:schemeClr val="dk1"/>
              </a:buClr>
              <a:buSzPts val="6000"/>
              <a:buFont typeface="Arial"/>
              <a:buNone/>
              <a:defRPr sz="3200">
                <a:latin typeface="Arial Unicode MS" panose="020B0604020202020204" pitchFamily="34" charset="-128"/>
                <a:ea typeface="Arial Unicode MS" panose="020B0604020202020204" pitchFamily="34" charset="-128"/>
                <a:cs typeface="Arial Unicode MS" panose="020B0604020202020204" pitchFamily="34" charset="-128"/>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13" name="Google Shape;13;p2"/>
          <p:cNvSpPr txBox="1">
            <a:spLocks noGrp="1"/>
          </p:cNvSpPr>
          <p:nvPr>
            <p:ph type="subTitle" idx="1"/>
          </p:nvPr>
        </p:nvSpPr>
        <p:spPr>
          <a:xfrm>
            <a:off x="2903891" y="4205486"/>
            <a:ext cx="5160017" cy="880763"/>
          </a:xfrm>
          <a:prstGeom prst="rect">
            <a:avLst/>
          </a:prstGeom>
          <a:noFill/>
          <a:ln>
            <a:noFill/>
          </a:ln>
        </p:spPr>
        <p:txBody>
          <a:bodyPr spcFirstLastPara="1" wrap="square" lIns="91425" tIns="45700" rIns="91425" bIns="45700" anchor="ctr" anchorCtr="0">
            <a:noAutofit/>
          </a:bodyPr>
          <a:lstStyle>
            <a:lvl1pPr marL="0" lvl="0" indent="0" algn="ctr">
              <a:lnSpc>
                <a:spcPct val="90000"/>
              </a:lnSpc>
              <a:spcBef>
                <a:spcPts val="1000"/>
              </a:spcBef>
              <a:spcAft>
                <a:spcPts val="0"/>
              </a:spcAft>
              <a:buClr>
                <a:schemeClr val="dk1"/>
              </a:buClr>
              <a:buSzPts val="2400"/>
              <a:buNone/>
              <a:defRPr sz="2800">
                <a:latin typeface="Arial Unicode MS" panose="020B0604020202020204" pitchFamily="34" charset="-128"/>
                <a:ea typeface="Arial Unicode MS" panose="020B0604020202020204" pitchFamily="34" charset="-128"/>
                <a:cs typeface="Arial Unicode MS" panose="020B0604020202020204" pitchFamily="34" charset="-128"/>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dirty="0"/>
          </a:p>
        </p:txBody>
      </p:sp>
      <p:sp>
        <p:nvSpPr>
          <p:cNvPr id="7" name="Rectangle 6">
            <a:extLst>
              <a:ext uri="{FF2B5EF4-FFF2-40B4-BE49-F238E27FC236}">
                <a16:creationId xmlns:a16="http://schemas.microsoft.com/office/drawing/2014/main" id="{6DDDA3A3-947E-487A-81A9-9CD5CE400FED}"/>
              </a:ext>
            </a:extLst>
          </p:cNvPr>
          <p:cNvSpPr/>
          <p:nvPr userDrawn="1"/>
        </p:nvSpPr>
        <p:spPr>
          <a:xfrm>
            <a:off x="53858" y="70399"/>
            <a:ext cx="1756835" cy="6719700"/>
          </a:xfrm>
          <a:prstGeom prst="rect">
            <a:avLst/>
          </a:prstGeom>
          <a:solidFill>
            <a:srgbClr val="1417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a:extLst>
              <a:ext uri="{FF2B5EF4-FFF2-40B4-BE49-F238E27FC236}">
                <a16:creationId xmlns:a16="http://schemas.microsoft.com/office/drawing/2014/main" id="{3267E69C-4AB3-40F0-8733-D917D5A4926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5510" y="344861"/>
            <a:ext cx="1403063" cy="548274"/>
          </a:xfrm>
          <a:prstGeom prst="rect">
            <a:avLst/>
          </a:prstGeom>
        </p:spPr>
      </p:pic>
      <p:grpSp>
        <p:nvGrpSpPr>
          <p:cNvPr id="9" name="Groupe 8">
            <a:extLst>
              <a:ext uri="{FF2B5EF4-FFF2-40B4-BE49-F238E27FC236}">
                <a16:creationId xmlns:a16="http://schemas.microsoft.com/office/drawing/2014/main" id="{B5CF49C0-A85F-4C42-9A9A-8D093E74FA33}"/>
              </a:ext>
            </a:extLst>
          </p:cNvPr>
          <p:cNvGrpSpPr/>
          <p:nvPr userDrawn="1"/>
        </p:nvGrpSpPr>
        <p:grpSpPr>
          <a:xfrm>
            <a:off x="4645269" y="3946758"/>
            <a:ext cx="1657350" cy="82317"/>
            <a:chOff x="4505325" y="3946758"/>
            <a:chExt cx="1657350" cy="82317"/>
          </a:xfrm>
        </p:grpSpPr>
        <p:sp>
          <p:nvSpPr>
            <p:cNvPr id="10" name="Rectangle 9">
              <a:extLst>
                <a:ext uri="{FF2B5EF4-FFF2-40B4-BE49-F238E27FC236}">
                  <a16:creationId xmlns:a16="http://schemas.microsoft.com/office/drawing/2014/main" id="{949EC256-4649-45E6-9679-6FE6D0F60607}"/>
                </a:ext>
              </a:extLst>
            </p:cNvPr>
            <p:cNvSpPr/>
            <p:nvPr/>
          </p:nvSpPr>
          <p:spPr>
            <a:xfrm>
              <a:off x="4505325" y="3946758"/>
              <a:ext cx="552450" cy="82317"/>
            </a:xfrm>
            <a:prstGeom prst="rect">
              <a:avLst/>
            </a:prstGeom>
            <a:solidFill>
              <a:srgbClr val="B91A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1" name="Rectangle 10">
              <a:extLst>
                <a:ext uri="{FF2B5EF4-FFF2-40B4-BE49-F238E27FC236}">
                  <a16:creationId xmlns:a16="http://schemas.microsoft.com/office/drawing/2014/main" id="{9B3CC5A4-0971-4FBB-BCCE-CDD48AC6D7AC}"/>
                </a:ext>
              </a:extLst>
            </p:cNvPr>
            <p:cNvSpPr/>
            <p:nvPr/>
          </p:nvSpPr>
          <p:spPr>
            <a:xfrm>
              <a:off x="5057775" y="3946758"/>
              <a:ext cx="552450" cy="82317"/>
            </a:xfrm>
            <a:prstGeom prst="rect">
              <a:avLst/>
            </a:prstGeom>
            <a:solidFill>
              <a:srgbClr val="3DC1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7" name="Rectangle 16">
              <a:extLst>
                <a:ext uri="{FF2B5EF4-FFF2-40B4-BE49-F238E27FC236}">
                  <a16:creationId xmlns:a16="http://schemas.microsoft.com/office/drawing/2014/main" id="{4D099A5B-7B17-4B4B-96E4-1ADA08EF4E3A}"/>
                </a:ext>
              </a:extLst>
            </p:cNvPr>
            <p:cNvSpPr/>
            <p:nvPr/>
          </p:nvSpPr>
          <p:spPr>
            <a:xfrm>
              <a:off x="5610225" y="3946759"/>
              <a:ext cx="552450" cy="76602"/>
            </a:xfrm>
            <a:prstGeom prst="rect">
              <a:avLst/>
            </a:prstGeom>
            <a:solidFill>
              <a:srgbClr val="8CC6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grpSp>
      <p:sp>
        <p:nvSpPr>
          <p:cNvPr id="18" name="Rectangle 17">
            <a:extLst>
              <a:ext uri="{FF2B5EF4-FFF2-40B4-BE49-F238E27FC236}">
                <a16:creationId xmlns:a16="http://schemas.microsoft.com/office/drawing/2014/main" id="{323F053C-81FE-4E91-AFCF-E80C6538E9ED}"/>
              </a:ext>
            </a:extLst>
          </p:cNvPr>
          <p:cNvSpPr/>
          <p:nvPr userDrawn="1"/>
        </p:nvSpPr>
        <p:spPr>
          <a:xfrm>
            <a:off x="1800225" y="95688"/>
            <a:ext cx="7248082" cy="6683778"/>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9" name="Rectangle 18">
            <a:extLst>
              <a:ext uri="{FF2B5EF4-FFF2-40B4-BE49-F238E27FC236}">
                <a16:creationId xmlns:a16="http://schemas.microsoft.com/office/drawing/2014/main" id="{1D1E9D9F-CF0A-4BE3-9AC6-082F84190CB1}"/>
              </a:ext>
            </a:extLst>
          </p:cNvPr>
          <p:cNvSpPr/>
          <p:nvPr userDrawn="1"/>
        </p:nvSpPr>
        <p:spPr>
          <a:xfrm>
            <a:off x="129734" y="170120"/>
            <a:ext cx="1605082" cy="6539023"/>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Espace réservé du texte 5">
            <a:extLst>
              <a:ext uri="{FF2B5EF4-FFF2-40B4-BE49-F238E27FC236}">
                <a16:creationId xmlns:a16="http://schemas.microsoft.com/office/drawing/2014/main" id="{AAEF5679-CA03-439C-8170-EC0C0F44F816}"/>
              </a:ext>
            </a:extLst>
          </p:cNvPr>
          <p:cNvSpPr>
            <a:spLocks noGrp="1"/>
          </p:cNvSpPr>
          <p:nvPr>
            <p:ph type="body" sz="quarter" idx="10" hasCustomPrompt="1"/>
          </p:nvPr>
        </p:nvSpPr>
        <p:spPr>
          <a:xfrm>
            <a:off x="1819005" y="6549043"/>
            <a:ext cx="1122015" cy="221582"/>
          </a:xfrm>
        </p:spPr>
        <p:txBody>
          <a:bodyPr anchor="ctr"/>
          <a:lstStyle>
            <a:lvl1pPr marL="0" indent="0">
              <a:spcBef>
                <a:spcPts val="0"/>
              </a:spcBef>
              <a:buNone/>
              <a:defRPr sz="800">
                <a:solidFill>
                  <a:schemeClr val="bg1">
                    <a:lumMod val="65000"/>
                  </a:schemeClr>
                </a:solidFill>
              </a:defRPr>
            </a:lvl1pPr>
            <a:lvl2pPr marL="533400" indent="0">
              <a:buNone/>
              <a:defRPr sz="800">
                <a:solidFill>
                  <a:schemeClr val="bg1">
                    <a:lumMod val="75000"/>
                  </a:schemeClr>
                </a:solidFill>
              </a:defRPr>
            </a:lvl2pPr>
            <a:lvl3pPr marL="1016000" indent="0">
              <a:buNone/>
              <a:defRPr sz="800">
                <a:solidFill>
                  <a:schemeClr val="bg1">
                    <a:lumMod val="75000"/>
                  </a:schemeClr>
                </a:solidFill>
              </a:defRPr>
            </a:lvl3pPr>
            <a:lvl4pPr marL="1485900" indent="0">
              <a:buNone/>
              <a:defRPr sz="800">
                <a:solidFill>
                  <a:schemeClr val="bg1">
                    <a:lumMod val="75000"/>
                  </a:schemeClr>
                </a:solidFill>
              </a:defRPr>
            </a:lvl4pPr>
            <a:lvl5pPr marL="1943100" indent="0">
              <a:buNone/>
              <a:defRPr sz="800">
                <a:solidFill>
                  <a:schemeClr val="bg1">
                    <a:lumMod val="75000"/>
                  </a:schemeClr>
                </a:solidFill>
              </a:defRPr>
            </a:lvl5pPr>
          </a:lstStyle>
          <a:p>
            <a:pPr lvl="0"/>
            <a:r>
              <a:rPr lang="fr-FR" dirty="0"/>
              <a:t>MAJ EB 14-07-2020</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Image avec légende" type="picTx">
  <p:cSld name="PICTURE_WITH_CAPTION_TEXT">
    <p:spTree>
      <p:nvGrpSpPr>
        <p:cNvPr id="1" name="Shape 61"/>
        <p:cNvGrpSpPr/>
        <p:nvPr/>
      </p:nvGrpSpPr>
      <p:grpSpPr>
        <a:xfrm>
          <a:off x="0" y="0"/>
          <a:ext cx="0" cy="0"/>
          <a:chOff x="0" y="0"/>
          <a:chExt cx="0" cy="0"/>
        </a:xfrm>
      </p:grpSpPr>
      <p:sp>
        <p:nvSpPr>
          <p:cNvPr id="62" name="Google Shape;62;p10"/>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0"/>
          <p:cNvSpPr>
            <a:spLocks noGrp="1"/>
          </p:cNvSpPr>
          <p:nvPr>
            <p:ph type="pic" idx="2"/>
          </p:nvPr>
        </p:nvSpPr>
        <p:spPr>
          <a:xfrm>
            <a:off x="3887391" y="987426"/>
            <a:ext cx="4629150" cy="4873625"/>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10"/>
          <p:cNvSpPr txBox="1">
            <a:spLocks noGrp="1"/>
          </p:cNvSpPr>
          <p:nvPr>
            <p:ph type="body" idx="1"/>
          </p:nvPr>
        </p:nvSpPr>
        <p:spPr>
          <a:xfrm>
            <a:off x="629841" y="2057400"/>
            <a:ext cx="2949178"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0"/>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0"/>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0"/>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re et texte vertical" type="vertTx">
  <p:cSld name="VERTICAL_TEXT">
    <p:spTree>
      <p:nvGrpSpPr>
        <p:cNvPr id="1" name="Shape 68"/>
        <p:cNvGrpSpPr/>
        <p:nvPr/>
      </p:nvGrpSpPr>
      <p:grpSpPr>
        <a:xfrm>
          <a:off x="0" y="0"/>
          <a:ext cx="0" cy="0"/>
          <a:chOff x="0" y="0"/>
          <a:chExt cx="0" cy="0"/>
        </a:xfrm>
      </p:grpSpPr>
      <p:sp>
        <p:nvSpPr>
          <p:cNvPr id="69" name="Google Shape;69;p1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1"/>
          <p:cNvSpPr txBox="1">
            <a:spLocks noGrp="1"/>
          </p:cNvSpPr>
          <p:nvPr>
            <p:ph type="body" idx="1"/>
          </p:nvPr>
        </p:nvSpPr>
        <p:spPr>
          <a:xfrm rot="5400000">
            <a:off x="2396331" y="57944"/>
            <a:ext cx="4351338" cy="78867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1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re vertical et texte" type="vertTitleAndTx">
  <p:cSld name="VERTICAL_TITLE_AND_VERTICAL_TEXT">
    <p:spTree>
      <p:nvGrpSpPr>
        <p:cNvPr id="1" name="Shape 74"/>
        <p:cNvGrpSpPr/>
        <p:nvPr/>
      </p:nvGrpSpPr>
      <p:grpSpPr>
        <a:xfrm>
          <a:off x="0" y="0"/>
          <a:ext cx="0" cy="0"/>
          <a:chOff x="0" y="0"/>
          <a:chExt cx="0" cy="0"/>
        </a:xfrm>
      </p:grpSpPr>
      <p:sp>
        <p:nvSpPr>
          <p:cNvPr id="75" name="Google Shape;75;p12"/>
          <p:cNvSpPr txBox="1">
            <a:spLocks noGrp="1"/>
          </p:cNvSpPr>
          <p:nvPr>
            <p:ph type="title"/>
          </p:nvPr>
        </p:nvSpPr>
        <p:spPr>
          <a:xfrm rot="5400000">
            <a:off x="4623593" y="2285206"/>
            <a:ext cx="5811838" cy="1971675"/>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2"/>
          <p:cNvSpPr txBox="1">
            <a:spLocks noGrp="1"/>
          </p:cNvSpPr>
          <p:nvPr>
            <p:ph type="body" idx="1"/>
          </p:nvPr>
        </p:nvSpPr>
        <p:spPr>
          <a:xfrm rot="5400000">
            <a:off x="623093" y="370681"/>
            <a:ext cx="5811838" cy="5800725"/>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1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re seul" userDrawn="1">
  <p:cSld name="TITLE_ONLY">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1932525" y="1830410"/>
            <a:ext cx="6570949" cy="813037"/>
          </a:xfrm>
          <a:prstGeom prst="rect">
            <a:avLst/>
          </a:prstGeom>
          <a:noFill/>
          <a:ln>
            <a:noFill/>
          </a:ln>
        </p:spPr>
        <p:txBody>
          <a:bodyPr spcFirstLastPara="1" wrap="square" lIns="91425" tIns="45700" rIns="91425" bIns="45700" anchor="t" anchorCtr="0">
            <a:noAutofit/>
          </a:bodyPr>
          <a:lstStyle>
            <a:lvl1pPr lvl="0" algn="l">
              <a:lnSpc>
                <a:spcPct val="150000"/>
              </a:lnSpc>
              <a:spcBef>
                <a:spcPts val="0"/>
              </a:spcBef>
              <a:spcAft>
                <a:spcPts val="3600"/>
              </a:spcAft>
              <a:buClr>
                <a:schemeClr val="dk1"/>
              </a:buClr>
              <a:buSzPts val="1800"/>
              <a:buNone/>
              <a:defRPr sz="1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6" name="Rectangle 5">
            <a:extLst>
              <a:ext uri="{FF2B5EF4-FFF2-40B4-BE49-F238E27FC236}">
                <a16:creationId xmlns:a16="http://schemas.microsoft.com/office/drawing/2014/main" id="{76F3AE48-36D9-46D2-A9FF-667FEB7A823F}"/>
              </a:ext>
            </a:extLst>
          </p:cNvPr>
          <p:cNvSpPr/>
          <p:nvPr userDrawn="1"/>
        </p:nvSpPr>
        <p:spPr>
          <a:xfrm>
            <a:off x="86832" y="808959"/>
            <a:ext cx="1286993" cy="5953348"/>
          </a:xfrm>
          <a:prstGeom prst="rect">
            <a:avLst/>
          </a:prstGeom>
          <a:gradFill flip="none" rotWithShape="1">
            <a:gsLst>
              <a:gs pos="6000">
                <a:srgbClr val="F1F2F9"/>
              </a:gs>
              <a:gs pos="56000">
                <a:srgbClr val="D1E3F3"/>
              </a:gs>
              <a:gs pos="99000">
                <a:schemeClr val="accent1">
                  <a:lumMod val="30000"/>
                  <a:lumOff val="7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7" name="Rectangle 6">
            <a:extLst>
              <a:ext uri="{FF2B5EF4-FFF2-40B4-BE49-F238E27FC236}">
                <a16:creationId xmlns:a16="http://schemas.microsoft.com/office/drawing/2014/main" id="{AE4F0C32-0C30-4190-AD50-562165C2E44D}"/>
              </a:ext>
            </a:extLst>
          </p:cNvPr>
          <p:cNvSpPr/>
          <p:nvPr userDrawn="1"/>
        </p:nvSpPr>
        <p:spPr>
          <a:xfrm>
            <a:off x="1379661" y="913077"/>
            <a:ext cx="7673294" cy="5838597"/>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8" name="Rectangle 7">
            <a:extLst>
              <a:ext uri="{FF2B5EF4-FFF2-40B4-BE49-F238E27FC236}">
                <a16:creationId xmlns:a16="http://schemas.microsoft.com/office/drawing/2014/main" id="{F849FBCD-51D3-498C-849F-72F49F09973D}"/>
              </a:ext>
            </a:extLst>
          </p:cNvPr>
          <p:cNvSpPr/>
          <p:nvPr userDrawn="1"/>
        </p:nvSpPr>
        <p:spPr>
          <a:xfrm rot="16200000">
            <a:off x="4192962" y="-4034626"/>
            <a:ext cx="758076" cy="8983174"/>
          </a:xfrm>
          <a:prstGeom prst="rect">
            <a:avLst/>
          </a:prstGeom>
          <a:solidFill>
            <a:srgbClr val="141733"/>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9" name="Rectangle 8">
            <a:extLst>
              <a:ext uri="{FF2B5EF4-FFF2-40B4-BE49-F238E27FC236}">
                <a16:creationId xmlns:a16="http://schemas.microsoft.com/office/drawing/2014/main" id="{C7B45C3C-27FE-4907-8352-EB8A7EEE825E}"/>
              </a:ext>
            </a:extLst>
          </p:cNvPr>
          <p:cNvSpPr/>
          <p:nvPr userDrawn="1"/>
        </p:nvSpPr>
        <p:spPr>
          <a:xfrm rot="16200000">
            <a:off x="4272701" y="-3941158"/>
            <a:ext cx="607800" cy="8800118"/>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0" name="ZoneTexte 9">
            <a:extLst>
              <a:ext uri="{FF2B5EF4-FFF2-40B4-BE49-F238E27FC236}">
                <a16:creationId xmlns:a16="http://schemas.microsoft.com/office/drawing/2014/main" id="{5B23CE17-1C38-4FE3-AFF2-AD27013A0F20}"/>
              </a:ext>
            </a:extLst>
          </p:cNvPr>
          <p:cNvSpPr txBox="1"/>
          <p:nvPr userDrawn="1"/>
        </p:nvSpPr>
        <p:spPr>
          <a:xfrm>
            <a:off x="80413" y="3644911"/>
            <a:ext cx="1282779" cy="1754326"/>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Vous avez des commentaires ou des  questions, communiquez avec l’équipe de</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Vox populi :</a:t>
            </a: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Par téléphone </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T. 1 844 644 1090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poste 3440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(sans frais)</a:t>
            </a:r>
          </a:p>
        </p:txBody>
      </p:sp>
      <p:grpSp>
        <p:nvGrpSpPr>
          <p:cNvPr id="12" name="Groupe 11">
            <a:extLst>
              <a:ext uri="{FF2B5EF4-FFF2-40B4-BE49-F238E27FC236}">
                <a16:creationId xmlns:a16="http://schemas.microsoft.com/office/drawing/2014/main" id="{EEE939BD-8893-4620-A1C7-510D12401C3A}"/>
              </a:ext>
            </a:extLst>
          </p:cNvPr>
          <p:cNvGrpSpPr/>
          <p:nvPr/>
        </p:nvGrpSpPr>
        <p:grpSpPr>
          <a:xfrm>
            <a:off x="491609" y="5890178"/>
            <a:ext cx="486696" cy="285957"/>
            <a:chOff x="337757" y="5145206"/>
            <a:chExt cx="603937" cy="354842"/>
          </a:xfrm>
          <a:solidFill>
            <a:schemeClr val="bg1"/>
          </a:solidFill>
        </p:grpSpPr>
        <p:sp>
          <p:nvSpPr>
            <p:cNvPr id="14" name="Rectangle 13">
              <a:extLst>
                <a:ext uri="{FF2B5EF4-FFF2-40B4-BE49-F238E27FC236}">
                  <a16:creationId xmlns:a16="http://schemas.microsoft.com/office/drawing/2014/main" id="{D6720ECF-565A-4E9B-972E-176571DB7A79}"/>
                </a:ext>
              </a:extLst>
            </p:cNvPr>
            <p:cNvSpPr/>
            <p:nvPr/>
          </p:nvSpPr>
          <p:spPr>
            <a:xfrm>
              <a:off x="337757" y="5145206"/>
              <a:ext cx="603937" cy="354842"/>
            </a:xfrm>
            <a:prstGeom prst="rect">
              <a:avLst/>
            </a:prstGeom>
            <a:grpFill/>
            <a:ln w="9525">
              <a:solidFill>
                <a:schemeClr val="tx1">
                  <a:lumMod val="50000"/>
                  <a:lumOff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sp>
          <p:nvSpPr>
            <p:cNvPr id="15" name="Triangle isocèle 14">
              <a:extLst>
                <a:ext uri="{FF2B5EF4-FFF2-40B4-BE49-F238E27FC236}">
                  <a16:creationId xmlns:a16="http://schemas.microsoft.com/office/drawing/2014/main" id="{28B50F6E-E3FE-4883-A3D5-5A9699820A18}"/>
                </a:ext>
              </a:extLst>
            </p:cNvPr>
            <p:cNvSpPr/>
            <p:nvPr/>
          </p:nvSpPr>
          <p:spPr>
            <a:xfrm flipV="1">
              <a:off x="366154" y="5145206"/>
              <a:ext cx="547145" cy="243520"/>
            </a:xfrm>
            <a:prstGeom prst="triangle">
              <a:avLst/>
            </a:prstGeom>
            <a:grp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grpSp>
      <p:pic>
        <p:nvPicPr>
          <p:cNvPr id="16" name="Image 15">
            <a:extLst>
              <a:ext uri="{FF2B5EF4-FFF2-40B4-BE49-F238E27FC236}">
                <a16:creationId xmlns:a16="http://schemas.microsoft.com/office/drawing/2014/main" id="{2B38AE2D-5A12-4C60-B485-E86FDF86718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0331" y="257100"/>
            <a:ext cx="1065337" cy="416301"/>
          </a:xfrm>
          <a:prstGeom prst="rect">
            <a:avLst/>
          </a:prstGeom>
        </p:spPr>
      </p:pic>
      <p:sp>
        <p:nvSpPr>
          <p:cNvPr id="2" name="ZoneTexte 1">
            <a:extLst>
              <a:ext uri="{FF2B5EF4-FFF2-40B4-BE49-F238E27FC236}">
                <a16:creationId xmlns:a16="http://schemas.microsoft.com/office/drawing/2014/main" id="{203D8C18-289F-45D5-A6AE-39F86A020091}"/>
              </a:ext>
            </a:extLst>
          </p:cNvPr>
          <p:cNvSpPr txBox="1"/>
          <p:nvPr userDrawn="1"/>
        </p:nvSpPr>
        <p:spPr>
          <a:xfrm>
            <a:off x="6159261" y="291570"/>
            <a:ext cx="2344214" cy="338554"/>
          </a:xfrm>
          <a:prstGeom prst="rect">
            <a:avLst/>
          </a:prstGeom>
          <a:noFill/>
        </p:spPr>
        <p:txBody>
          <a:bodyPr wrap="square" rtlCol="0">
            <a:spAutoFit/>
          </a:bodyPr>
          <a:lstStyle/>
          <a:p>
            <a:pPr algn="ctr"/>
            <a:r>
              <a:rPr lang="fr-CA" sz="1600" dirty="0">
                <a:solidFill>
                  <a:schemeClr val="bg1"/>
                </a:solidFill>
              </a:rPr>
              <a:t>Module 4 – Leçon 4.1.2</a:t>
            </a:r>
          </a:p>
        </p:txBody>
      </p:sp>
      <p:sp>
        <p:nvSpPr>
          <p:cNvPr id="4" name="ZoneTexte 3">
            <a:hlinkClick r:id="rId3"/>
            <a:extLst>
              <a:ext uri="{FF2B5EF4-FFF2-40B4-BE49-F238E27FC236}">
                <a16:creationId xmlns:a16="http://schemas.microsoft.com/office/drawing/2014/main" id="{2EFE4DA1-935F-4137-BC51-3EE42F648C67}"/>
              </a:ext>
            </a:extLst>
          </p:cNvPr>
          <p:cNvSpPr txBox="1"/>
          <p:nvPr userDrawn="1"/>
        </p:nvSpPr>
        <p:spPr>
          <a:xfrm>
            <a:off x="317394" y="5636268"/>
            <a:ext cx="825867" cy="230832"/>
          </a:xfrm>
          <a:prstGeom prst="rect">
            <a:avLst/>
          </a:prstGeom>
          <a:noFill/>
        </p:spPr>
        <p:txBody>
          <a:bodyPr wrap="none" rtlCol="0">
            <a:spAutoFit/>
          </a:bodyPr>
          <a:lstStyle/>
          <a:p>
            <a:r>
              <a:rPr lang="fr-CA" sz="900" b="1" dirty="0">
                <a:hlinkClick r:id="rId3"/>
              </a:rPr>
              <a:t>Par courriel</a:t>
            </a:r>
            <a:endParaRPr lang="fr-CA" sz="900" b="1"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re seul" preserve="1" userDrawn="1">
  <p:cSld name="1_Titre seul">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1932525" y="1830410"/>
            <a:ext cx="6570949" cy="813037"/>
          </a:xfrm>
          <a:prstGeom prst="rect">
            <a:avLst/>
          </a:prstGeom>
          <a:noFill/>
          <a:ln>
            <a:noFill/>
          </a:ln>
        </p:spPr>
        <p:txBody>
          <a:bodyPr spcFirstLastPara="1" wrap="square" lIns="91425" tIns="45700" rIns="91425" bIns="45700" anchor="t" anchorCtr="0">
            <a:noAutofit/>
          </a:bodyPr>
          <a:lstStyle>
            <a:lvl1pPr lvl="0" algn="l">
              <a:lnSpc>
                <a:spcPct val="150000"/>
              </a:lnSpc>
              <a:spcBef>
                <a:spcPts val="0"/>
              </a:spcBef>
              <a:spcAft>
                <a:spcPts val="3600"/>
              </a:spcAft>
              <a:buClr>
                <a:schemeClr val="dk1"/>
              </a:buClr>
              <a:buSzPts val="1800"/>
              <a:buNone/>
              <a:defRPr sz="1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6" name="Rectangle 5">
            <a:extLst>
              <a:ext uri="{FF2B5EF4-FFF2-40B4-BE49-F238E27FC236}">
                <a16:creationId xmlns:a16="http://schemas.microsoft.com/office/drawing/2014/main" id="{76F3AE48-36D9-46D2-A9FF-667FEB7A823F}"/>
              </a:ext>
            </a:extLst>
          </p:cNvPr>
          <p:cNvSpPr/>
          <p:nvPr userDrawn="1"/>
        </p:nvSpPr>
        <p:spPr>
          <a:xfrm>
            <a:off x="86832" y="808959"/>
            <a:ext cx="1286993" cy="5953348"/>
          </a:xfrm>
          <a:prstGeom prst="rect">
            <a:avLst/>
          </a:prstGeom>
          <a:gradFill flip="none" rotWithShape="1">
            <a:gsLst>
              <a:gs pos="6000">
                <a:srgbClr val="F1F2F9"/>
              </a:gs>
              <a:gs pos="56000">
                <a:srgbClr val="D1E3F3"/>
              </a:gs>
              <a:gs pos="99000">
                <a:schemeClr val="accent1">
                  <a:lumMod val="30000"/>
                  <a:lumOff val="7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7" name="Rectangle 6">
            <a:extLst>
              <a:ext uri="{FF2B5EF4-FFF2-40B4-BE49-F238E27FC236}">
                <a16:creationId xmlns:a16="http://schemas.microsoft.com/office/drawing/2014/main" id="{AE4F0C32-0C30-4190-AD50-562165C2E44D}"/>
              </a:ext>
            </a:extLst>
          </p:cNvPr>
          <p:cNvSpPr/>
          <p:nvPr userDrawn="1"/>
        </p:nvSpPr>
        <p:spPr>
          <a:xfrm>
            <a:off x="1379661" y="913077"/>
            <a:ext cx="7673294" cy="5838597"/>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8" name="Rectangle 7">
            <a:extLst>
              <a:ext uri="{FF2B5EF4-FFF2-40B4-BE49-F238E27FC236}">
                <a16:creationId xmlns:a16="http://schemas.microsoft.com/office/drawing/2014/main" id="{F849FBCD-51D3-498C-849F-72F49F09973D}"/>
              </a:ext>
            </a:extLst>
          </p:cNvPr>
          <p:cNvSpPr/>
          <p:nvPr userDrawn="1"/>
        </p:nvSpPr>
        <p:spPr>
          <a:xfrm rot="16200000">
            <a:off x="4192962" y="-4034626"/>
            <a:ext cx="758076" cy="8983174"/>
          </a:xfrm>
          <a:prstGeom prst="rect">
            <a:avLst/>
          </a:prstGeom>
          <a:solidFill>
            <a:srgbClr val="141733"/>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9" name="Rectangle 8">
            <a:extLst>
              <a:ext uri="{FF2B5EF4-FFF2-40B4-BE49-F238E27FC236}">
                <a16:creationId xmlns:a16="http://schemas.microsoft.com/office/drawing/2014/main" id="{C7B45C3C-27FE-4907-8352-EB8A7EEE825E}"/>
              </a:ext>
            </a:extLst>
          </p:cNvPr>
          <p:cNvSpPr/>
          <p:nvPr userDrawn="1"/>
        </p:nvSpPr>
        <p:spPr>
          <a:xfrm rot="16200000">
            <a:off x="4272701" y="-3941158"/>
            <a:ext cx="607800" cy="8800118"/>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0" name="ZoneTexte 9">
            <a:extLst>
              <a:ext uri="{FF2B5EF4-FFF2-40B4-BE49-F238E27FC236}">
                <a16:creationId xmlns:a16="http://schemas.microsoft.com/office/drawing/2014/main" id="{5B23CE17-1C38-4FE3-AFF2-AD27013A0F20}"/>
              </a:ext>
            </a:extLst>
          </p:cNvPr>
          <p:cNvSpPr txBox="1"/>
          <p:nvPr userDrawn="1"/>
        </p:nvSpPr>
        <p:spPr>
          <a:xfrm>
            <a:off x="80413" y="3644911"/>
            <a:ext cx="1282779" cy="1754326"/>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Vous avez des commentaires ou des  questions, communiquez avec l’équipe de</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Vox populi :</a:t>
            </a: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Par téléphone </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T. 1 844 644 1090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poste 3440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(sans frais)</a:t>
            </a:r>
          </a:p>
        </p:txBody>
      </p:sp>
      <p:grpSp>
        <p:nvGrpSpPr>
          <p:cNvPr id="12" name="Groupe 11">
            <a:extLst>
              <a:ext uri="{FF2B5EF4-FFF2-40B4-BE49-F238E27FC236}">
                <a16:creationId xmlns:a16="http://schemas.microsoft.com/office/drawing/2014/main" id="{EEE939BD-8893-4620-A1C7-510D12401C3A}"/>
              </a:ext>
            </a:extLst>
          </p:cNvPr>
          <p:cNvGrpSpPr/>
          <p:nvPr/>
        </p:nvGrpSpPr>
        <p:grpSpPr>
          <a:xfrm>
            <a:off x="491609" y="5890178"/>
            <a:ext cx="486696" cy="285957"/>
            <a:chOff x="337757" y="5145206"/>
            <a:chExt cx="603937" cy="354842"/>
          </a:xfrm>
          <a:solidFill>
            <a:schemeClr val="bg1"/>
          </a:solidFill>
        </p:grpSpPr>
        <p:sp>
          <p:nvSpPr>
            <p:cNvPr id="14" name="Rectangle 13">
              <a:extLst>
                <a:ext uri="{FF2B5EF4-FFF2-40B4-BE49-F238E27FC236}">
                  <a16:creationId xmlns:a16="http://schemas.microsoft.com/office/drawing/2014/main" id="{D6720ECF-565A-4E9B-972E-176571DB7A79}"/>
                </a:ext>
              </a:extLst>
            </p:cNvPr>
            <p:cNvSpPr/>
            <p:nvPr/>
          </p:nvSpPr>
          <p:spPr>
            <a:xfrm>
              <a:off x="337757" y="5145206"/>
              <a:ext cx="603937" cy="354842"/>
            </a:xfrm>
            <a:prstGeom prst="rect">
              <a:avLst/>
            </a:prstGeom>
            <a:grpFill/>
            <a:ln w="9525">
              <a:solidFill>
                <a:schemeClr val="tx1">
                  <a:lumMod val="50000"/>
                  <a:lumOff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sp>
          <p:nvSpPr>
            <p:cNvPr id="15" name="Triangle isocèle 14">
              <a:extLst>
                <a:ext uri="{FF2B5EF4-FFF2-40B4-BE49-F238E27FC236}">
                  <a16:creationId xmlns:a16="http://schemas.microsoft.com/office/drawing/2014/main" id="{28B50F6E-E3FE-4883-A3D5-5A9699820A18}"/>
                </a:ext>
              </a:extLst>
            </p:cNvPr>
            <p:cNvSpPr/>
            <p:nvPr/>
          </p:nvSpPr>
          <p:spPr>
            <a:xfrm flipV="1">
              <a:off x="366154" y="5145206"/>
              <a:ext cx="547145" cy="243520"/>
            </a:xfrm>
            <a:prstGeom prst="triangle">
              <a:avLst/>
            </a:prstGeom>
            <a:grp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grpSp>
      <p:pic>
        <p:nvPicPr>
          <p:cNvPr id="16" name="Image 15">
            <a:extLst>
              <a:ext uri="{FF2B5EF4-FFF2-40B4-BE49-F238E27FC236}">
                <a16:creationId xmlns:a16="http://schemas.microsoft.com/office/drawing/2014/main" id="{2B38AE2D-5A12-4C60-B485-E86FDF86718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0331" y="257100"/>
            <a:ext cx="1065337" cy="416301"/>
          </a:xfrm>
          <a:prstGeom prst="rect">
            <a:avLst/>
          </a:prstGeom>
        </p:spPr>
      </p:pic>
      <p:grpSp>
        <p:nvGrpSpPr>
          <p:cNvPr id="13" name="Groupe 12">
            <a:extLst>
              <a:ext uri="{FF2B5EF4-FFF2-40B4-BE49-F238E27FC236}">
                <a16:creationId xmlns:a16="http://schemas.microsoft.com/office/drawing/2014/main" id="{1115D162-D7C3-4022-8109-6129489966C3}"/>
              </a:ext>
            </a:extLst>
          </p:cNvPr>
          <p:cNvGrpSpPr/>
          <p:nvPr userDrawn="1"/>
        </p:nvGrpSpPr>
        <p:grpSpPr>
          <a:xfrm>
            <a:off x="1928836" y="1075571"/>
            <a:ext cx="3155504" cy="434523"/>
            <a:chOff x="1955212" y="1075571"/>
            <a:chExt cx="3155504" cy="434523"/>
          </a:xfrm>
        </p:grpSpPr>
        <p:grpSp>
          <p:nvGrpSpPr>
            <p:cNvPr id="17" name="Groupe 16">
              <a:extLst>
                <a:ext uri="{FF2B5EF4-FFF2-40B4-BE49-F238E27FC236}">
                  <a16:creationId xmlns:a16="http://schemas.microsoft.com/office/drawing/2014/main" id="{6470ECDF-B98F-467A-BA7E-8E5531B6852D}"/>
                </a:ext>
              </a:extLst>
            </p:cNvPr>
            <p:cNvGrpSpPr/>
            <p:nvPr/>
          </p:nvGrpSpPr>
          <p:grpSpPr>
            <a:xfrm>
              <a:off x="1955212" y="1075571"/>
              <a:ext cx="377846" cy="434523"/>
              <a:chOff x="3068182" y="4329027"/>
              <a:chExt cx="377846" cy="434523"/>
            </a:xfrm>
          </p:grpSpPr>
          <p:sp>
            <p:nvSpPr>
              <p:cNvPr id="20" name="Forme libre : forme 19">
                <a:extLst>
                  <a:ext uri="{FF2B5EF4-FFF2-40B4-BE49-F238E27FC236}">
                    <a16:creationId xmlns:a16="http://schemas.microsoft.com/office/drawing/2014/main" id="{35917AA6-9B84-4E48-98F9-BEF96E699830}"/>
                  </a:ext>
                </a:extLst>
              </p:cNvPr>
              <p:cNvSpPr/>
              <p:nvPr/>
            </p:nvSpPr>
            <p:spPr bwMode="auto">
              <a:xfrm>
                <a:off x="3068182" y="4329027"/>
                <a:ext cx="377846" cy="434523"/>
              </a:xfrm>
              <a:custGeom>
                <a:avLst/>
                <a:gdLst>
                  <a:gd name="connsiteX0" fmla="*/ 233362 w 476250"/>
                  <a:gd name="connsiteY0" fmla="*/ 0 h 547688"/>
                  <a:gd name="connsiteX1" fmla="*/ 476250 w 476250"/>
                  <a:gd name="connsiteY1" fmla="*/ 119063 h 547688"/>
                  <a:gd name="connsiteX2" fmla="*/ 466725 w 476250"/>
                  <a:gd name="connsiteY2" fmla="*/ 442913 h 547688"/>
                  <a:gd name="connsiteX3" fmla="*/ 228600 w 476250"/>
                  <a:gd name="connsiteY3" fmla="*/ 547688 h 547688"/>
                  <a:gd name="connsiteX4" fmla="*/ 0 w 476250"/>
                  <a:gd name="connsiteY4" fmla="*/ 409575 h 547688"/>
                  <a:gd name="connsiteX5" fmla="*/ 4762 w 476250"/>
                  <a:gd name="connsiteY5" fmla="*/ 109538 h 547688"/>
                  <a:gd name="connsiteX6" fmla="*/ 233362 w 476250"/>
                  <a:gd name="connsiteY6" fmla="*/ 0 h 547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6250" h="547688">
                    <a:moveTo>
                      <a:pt x="233362" y="0"/>
                    </a:moveTo>
                    <a:lnTo>
                      <a:pt x="476250" y="119063"/>
                    </a:lnTo>
                    <a:lnTo>
                      <a:pt x="466725" y="442913"/>
                    </a:lnTo>
                    <a:lnTo>
                      <a:pt x="228600" y="547688"/>
                    </a:lnTo>
                    <a:lnTo>
                      <a:pt x="0" y="409575"/>
                    </a:lnTo>
                    <a:cubicBezTo>
                      <a:pt x="1587" y="309563"/>
                      <a:pt x="3175" y="209550"/>
                      <a:pt x="4762" y="109538"/>
                    </a:cubicBezTo>
                    <a:lnTo>
                      <a:pt x="233362" y="0"/>
                    </a:lnTo>
                    <a:close/>
                  </a:path>
                </a:pathLst>
              </a:custGeom>
              <a:solidFill>
                <a:schemeClr val="bg1"/>
              </a:solidFill>
              <a:ln w="38100" cap="flat" cmpd="sng" algn="ctr">
                <a:solidFill>
                  <a:srgbClr val="00B6BD"/>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CA" sz="1200" b="0" i="0" u="none" strike="noStrike" cap="none" normalizeH="0" baseline="0" dirty="0">
                  <a:ln>
                    <a:noFill/>
                  </a:ln>
                  <a:solidFill>
                    <a:schemeClr val="tx1"/>
                  </a:solidFill>
                  <a:effectLst/>
                  <a:latin typeface="Times" pitchFamily="93" charset="0"/>
                </a:endParaRPr>
              </a:p>
            </p:txBody>
          </p:sp>
          <p:sp>
            <p:nvSpPr>
              <p:cNvPr id="21" name="ZoneTexte 20">
                <a:extLst>
                  <a:ext uri="{FF2B5EF4-FFF2-40B4-BE49-F238E27FC236}">
                    <a16:creationId xmlns:a16="http://schemas.microsoft.com/office/drawing/2014/main" id="{1E834A5A-FCFC-45D4-85B5-15620883A561}"/>
                  </a:ext>
                </a:extLst>
              </p:cNvPr>
              <p:cNvSpPr txBox="1"/>
              <p:nvPr/>
            </p:nvSpPr>
            <p:spPr>
              <a:xfrm>
                <a:off x="3100652" y="4392400"/>
                <a:ext cx="312907" cy="307777"/>
              </a:xfrm>
              <a:prstGeom prst="rect">
                <a:avLst/>
              </a:prstGeom>
              <a:noFill/>
            </p:spPr>
            <p:txBody>
              <a:bodyPr wrap="square" rtlCol="0" anchor="ctr">
                <a:spAutoFit/>
              </a:bodyPr>
              <a:lstStyle/>
              <a:p>
                <a:pPr algn="ctr"/>
                <a:r>
                  <a:rPr lang="en-CA" b="1" dirty="0">
                    <a:solidFill>
                      <a:srgbClr val="00B6BD"/>
                    </a:solidFill>
                    <a:latin typeface="Arial" panose="020B0604020202020204" pitchFamily="34" charset="0"/>
                    <a:cs typeface="Arial" panose="020B0604020202020204" pitchFamily="34" charset="0"/>
                  </a:rPr>
                  <a:t>1</a:t>
                </a:r>
                <a:endParaRPr lang="fr-CA" b="1" dirty="0">
                  <a:solidFill>
                    <a:srgbClr val="00B6BD"/>
                  </a:solidFill>
                  <a:latin typeface="Arial" panose="020B0604020202020204" pitchFamily="34" charset="0"/>
                  <a:cs typeface="Arial" panose="020B0604020202020204" pitchFamily="34" charset="0"/>
                </a:endParaRPr>
              </a:p>
            </p:txBody>
          </p:sp>
        </p:grpSp>
        <p:sp>
          <p:nvSpPr>
            <p:cNvPr id="19" name="Google Shape;119;p16">
              <a:extLst>
                <a:ext uri="{FF2B5EF4-FFF2-40B4-BE49-F238E27FC236}">
                  <a16:creationId xmlns:a16="http://schemas.microsoft.com/office/drawing/2014/main" id="{D58D4ED3-DE69-4070-8275-A8E1F5E3853C}"/>
                </a:ext>
              </a:extLst>
            </p:cNvPr>
            <p:cNvSpPr txBox="1"/>
            <p:nvPr/>
          </p:nvSpPr>
          <p:spPr>
            <a:xfrm>
              <a:off x="2365527" y="1143072"/>
              <a:ext cx="2745189" cy="299524"/>
            </a:xfrm>
            <a:prstGeom prst="rect">
              <a:avLst/>
            </a:prstGeom>
            <a:noFill/>
            <a:ln>
              <a:noFill/>
            </a:ln>
          </p:spPr>
          <p:txBody>
            <a:bodyPr spcFirstLastPara="1" wrap="square" lIns="91425" tIns="45700" rIns="91425" bIns="45700" anchor="ctr" anchorCtr="0">
              <a:noAutofit/>
            </a:bodyPr>
            <a:lstStyle/>
            <a:p>
              <a:pPr marL="0" marR="0" lvl="0" indent="0" rtl="0">
                <a:spcBef>
                  <a:spcPts val="0"/>
                </a:spcBef>
                <a:spcAft>
                  <a:spcPts val="0"/>
                </a:spcAft>
                <a:buClr>
                  <a:schemeClr val="dk1"/>
                </a:buClr>
                <a:buSzPts val="1600"/>
                <a:buFont typeface="Arial"/>
                <a:buNone/>
              </a:pPr>
              <a:r>
                <a:rPr lang="fr-CA" sz="1600" b="1" i="0" u="none" strike="noStrike" cap="none" dirty="0">
                  <a:solidFill>
                    <a:srgbClr val="00B6BD"/>
                  </a:solidFill>
                  <a:latin typeface="Arial" panose="020B0604020202020204" pitchFamily="34" charset="0"/>
                  <a:ea typeface="Arial Unicode MS" panose="020B0604020202020204" pitchFamily="34" charset="-128"/>
                  <a:cs typeface="Arial" panose="020B0604020202020204" pitchFamily="34" charset="0"/>
                  <a:sym typeface="Arial"/>
                </a:rPr>
                <a:t>Préparer les élections</a:t>
              </a:r>
              <a:endParaRPr sz="1600" b="1" i="0" u="none" strike="noStrike" cap="none" dirty="0">
                <a:solidFill>
                  <a:srgbClr val="00B6BD"/>
                </a:solidFill>
                <a:latin typeface="Arial" panose="020B0604020202020204" pitchFamily="34" charset="0"/>
                <a:ea typeface="Arial Unicode MS" panose="020B0604020202020204" pitchFamily="34" charset="-128"/>
                <a:cs typeface="Arial" panose="020B0604020202020204" pitchFamily="34" charset="0"/>
                <a:sym typeface="Arial"/>
              </a:endParaRPr>
            </a:p>
          </p:txBody>
        </p:sp>
      </p:grpSp>
      <p:sp>
        <p:nvSpPr>
          <p:cNvPr id="22" name="ZoneTexte 21">
            <a:extLst>
              <a:ext uri="{FF2B5EF4-FFF2-40B4-BE49-F238E27FC236}">
                <a16:creationId xmlns:a16="http://schemas.microsoft.com/office/drawing/2014/main" id="{6F9B2632-DEC0-4897-9E1E-6CD4C198AA9A}"/>
              </a:ext>
            </a:extLst>
          </p:cNvPr>
          <p:cNvSpPr txBox="1"/>
          <p:nvPr userDrawn="1"/>
        </p:nvSpPr>
        <p:spPr>
          <a:xfrm>
            <a:off x="6185141" y="291570"/>
            <a:ext cx="2318334" cy="338554"/>
          </a:xfrm>
          <a:prstGeom prst="rect">
            <a:avLst/>
          </a:prstGeom>
          <a:noFill/>
        </p:spPr>
        <p:txBody>
          <a:bodyPr wrap="square" rtlCol="0">
            <a:spAutoFit/>
          </a:bodyPr>
          <a:lstStyle/>
          <a:p>
            <a:pPr algn="ctr"/>
            <a:r>
              <a:rPr lang="fr-CA" sz="1600" dirty="0">
                <a:solidFill>
                  <a:schemeClr val="bg1"/>
                </a:solidFill>
              </a:rPr>
              <a:t>Module 4 – Leçon 4.1.2</a:t>
            </a:r>
          </a:p>
        </p:txBody>
      </p:sp>
      <p:sp>
        <p:nvSpPr>
          <p:cNvPr id="24" name="ZoneTexte 23">
            <a:hlinkClick r:id="rId3"/>
            <a:extLst>
              <a:ext uri="{FF2B5EF4-FFF2-40B4-BE49-F238E27FC236}">
                <a16:creationId xmlns:a16="http://schemas.microsoft.com/office/drawing/2014/main" id="{8DE1AA4E-8C14-4ADE-B7CB-A2C9A3782744}"/>
              </a:ext>
            </a:extLst>
          </p:cNvPr>
          <p:cNvSpPr txBox="1"/>
          <p:nvPr userDrawn="1"/>
        </p:nvSpPr>
        <p:spPr>
          <a:xfrm>
            <a:off x="317394" y="5636268"/>
            <a:ext cx="825867" cy="230832"/>
          </a:xfrm>
          <a:prstGeom prst="rect">
            <a:avLst/>
          </a:prstGeom>
          <a:noFill/>
        </p:spPr>
        <p:txBody>
          <a:bodyPr wrap="none" rtlCol="0">
            <a:spAutoFit/>
          </a:bodyPr>
          <a:lstStyle/>
          <a:p>
            <a:r>
              <a:rPr lang="fr-CA" sz="900" b="1" dirty="0">
                <a:hlinkClick r:id="rId3"/>
              </a:rPr>
              <a:t>Par courriel</a:t>
            </a:r>
            <a:endParaRPr lang="fr-CA" sz="900" b="1" dirty="0"/>
          </a:p>
        </p:txBody>
      </p:sp>
    </p:spTree>
    <p:extLst>
      <p:ext uri="{BB962C8B-B14F-4D97-AF65-F5344CB8AC3E}">
        <p14:creationId xmlns:p14="http://schemas.microsoft.com/office/powerpoint/2010/main" val="32098204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re seul" preserve="1" userDrawn="1">
  <p:cSld name="1_Titre seul">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1932525" y="1830410"/>
            <a:ext cx="6570949" cy="813037"/>
          </a:xfrm>
          <a:prstGeom prst="rect">
            <a:avLst/>
          </a:prstGeom>
          <a:noFill/>
          <a:ln>
            <a:noFill/>
          </a:ln>
        </p:spPr>
        <p:txBody>
          <a:bodyPr spcFirstLastPara="1" wrap="square" lIns="91425" tIns="45700" rIns="91425" bIns="45700" anchor="t" anchorCtr="0">
            <a:noAutofit/>
          </a:bodyPr>
          <a:lstStyle>
            <a:lvl1pPr lvl="0" algn="l">
              <a:lnSpc>
                <a:spcPct val="150000"/>
              </a:lnSpc>
              <a:spcBef>
                <a:spcPts val="0"/>
              </a:spcBef>
              <a:spcAft>
                <a:spcPts val="3600"/>
              </a:spcAft>
              <a:buClr>
                <a:schemeClr val="dk1"/>
              </a:buClr>
              <a:buSzPts val="1800"/>
              <a:buNone/>
              <a:defRPr sz="1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6" name="Rectangle 5">
            <a:extLst>
              <a:ext uri="{FF2B5EF4-FFF2-40B4-BE49-F238E27FC236}">
                <a16:creationId xmlns:a16="http://schemas.microsoft.com/office/drawing/2014/main" id="{76F3AE48-36D9-46D2-A9FF-667FEB7A823F}"/>
              </a:ext>
            </a:extLst>
          </p:cNvPr>
          <p:cNvSpPr/>
          <p:nvPr userDrawn="1"/>
        </p:nvSpPr>
        <p:spPr>
          <a:xfrm>
            <a:off x="86832" y="808959"/>
            <a:ext cx="1286993" cy="5953348"/>
          </a:xfrm>
          <a:prstGeom prst="rect">
            <a:avLst/>
          </a:prstGeom>
          <a:gradFill flip="none" rotWithShape="1">
            <a:gsLst>
              <a:gs pos="6000">
                <a:srgbClr val="F1F2F9"/>
              </a:gs>
              <a:gs pos="56000">
                <a:srgbClr val="D1E3F3"/>
              </a:gs>
              <a:gs pos="99000">
                <a:schemeClr val="accent1">
                  <a:lumMod val="30000"/>
                  <a:lumOff val="7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7" name="Rectangle 6">
            <a:extLst>
              <a:ext uri="{FF2B5EF4-FFF2-40B4-BE49-F238E27FC236}">
                <a16:creationId xmlns:a16="http://schemas.microsoft.com/office/drawing/2014/main" id="{AE4F0C32-0C30-4190-AD50-562165C2E44D}"/>
              </a:ext>
            </a:extLst>
          </p:cNvPr>
          <p:cNvSpPr/>
          <p:nvPr userDrawn="1"/>
        </p:nvSpPr>
        <p:spPr>
          <a:xfrm>
            <a:off x="1379661" y="913077"/>
            <a:ext cx="7673294" cy="5838597"/>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8" name="Rectangle 7">
            <a:extLst>
              <a:ext uri="{FF2B5EF4-FFF2-40B4-BE49-F238E27FC236}">
                <a16:creationId xmlns:a16="http://schemas.microsoft.com/office/drawing/2014/main" id="{F849FBCD-51D3-498C-849F-72F49F09973D}"/>
              </a:ext>
            </a:extLst>
          </p:cNvPr>
          <p:cNvSpPr/>
          <p:nvPr userDrawn="1"/>
        </p:nvSpPr>
        <p:spPr>
          <a:xfrm rot="16200000">
            <a:off x="4192962" y="-4034626"/>
            <a:ext cx="758076" cy="8983174"/>
          </a:xfrm>
          <a:prstGeom prst="rect">
            <a:avLst/>
          </a:prstGeom>
          <a:solidFill>
            <a:srgbClr val="141733"/>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9" name="Rectangle 8">
            <a:extLst>
              <a:ext uri="{FF2B5EF4-FFF2-40B4-BE49-F238E27FC236}">
                <a16:creationId xmlns:a16="http://schemas.microsoft.com/office/drawing/2014/main" id="{C7B45C3C-27FE-4907-8352-EB8A7EEE825E}"/>
              </a:ext>
            </a:extLst>
          </p:cNvPr>
          <p:cNvSpPr/>
          <p:nvPr userDrawn="1"/>
        </p:nvSpPr>
        <p:spPr>
          <a:xfrm rot="16200000">
            <a:off x="4272701" y="-3941158"/>
            <a:ext cx="607800" cy="8800118"/>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0" name="ZoneTexte 9">
            <a:extLst>
              <a:ext uri="{FF2B5EF4-FFF2-40B4-BE49-F238E27FC236}">
                <a16:creationId xmlns:a16="http://schemas.microsoft.com/office/drawing/2014/main" id="{5B23CE17-1C38-4FE3-AFF2-AD27013A0F20}"/>
              </a:ext>
            </a:extLst>
          </p:cNvPr>
          <p:cNvSpPr txBox="1"/>
          <p:nvPr userDrawn="1"/>
        </p:nvSpPr>
        <p:spPr>
          <a:xfrm>
            <a:off x="80413" y="3644911"/>
            <a:ext cx="1282779" cy="1754326"/>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Vous avez des commentaires ou des  questions, communiquez avec l’équipe de</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Vox populi :</a:t>
            </a: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Par téléphone </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T. 1 844 644 1090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poste 3440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(sans frais)</a:t>
            </a:r>
          </a:p>
        </p:txBody>
      </p:sp>
      <p:grpSp>
        <p:nvGrpSpPr>
          <p:cNvPr id="12" name="Groupe 11">
            <a:extLst>
              <a:ext uri="{FF2B5EF4-FFF2-40B4-BE49-F238E27FC236}">
                <a16:creationId xmlns:a16="http://schemas.microsoft.com/office/drawing/2014/main" id="{EEE939BD-8893-4620-A1C7-510D12401C3A}"/>
              </a:ext>
            </a:extLst>
          </p:cNvPr>
          <p:cNvGrpSpPr/>
          <p:nvPr/>
        </p:nvGrpSpPr>
        <p:grpSpPr>
          <a:xfrm>
            <a:off x="491609" y="5890178"/>
            <a:ext cx="486696" cy="285957"/>
            <a:chOff x="337757" y="5145206"/>
            <a:chExt cx="603937" cy="354842"/>
          </a:xfrm>
          <a:solidFill>
            <a:schemeClr val="bg1"/>
          </a:solidFill>
        </p:grpSpPr>
        <p:sp>
          <p:nvSpPr>
            <p:cNvPr id="14" name="Rectangle 13">
              <a:extLst>
                <a:ext uri="{FF2B5EF4-FFF2-40B4-BE49-F238E27FC236}">
                  <a16:creationId xmlns:a16="http://schemas.microsoft.com/office/drawing/2014/main" id="{D6720ECF-565A-4E9B-972E-176571DB7A79}"/>
                </a:ext>
              </a:extLst>
            </p:cNvPr>
            <p:cNvSpPr/>
            <p:nvPr/>
          </p:nvSpPr>
          <p:spPr>
            <a:xfrm>
              <a:off x="337757" y="5145206"/>
              <a:ext cx="603937" cy="354842"/>
            </a:xfrm>
            <a:prstGeom prst="rect">
              <a:avLst/>
            </a:prstGeom>
            <a:grpFill/>
            <a:ln w="9525">
              <a:solidFill>
                <a:schemeClr val="tx1">
                  <a:lumMod val="50000"/>
                  <a:lumOff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sp>
          <p:nvSpPr>
            <p:cNvPr id="15" name="Triangle isocèle 14">
              <a:extLst>
                <a:ext uri="{FF2B5EF4-FFF2-40B4-BE49-F238E27FC236}">
                  <a16:creationId xmlns:a16="http://schemas.microsoft.com/office/drawing/2014/main" id="{28B50F6E-E3FE-4883-A3D5-5A9699820A18}"/>
                </a:ext>
              </a:extLst>
            </p:cNvPr>
            <p:cNvSpPr/>
            <p:nvPr/>
          </p:nvSpPr>
          <p:spPr>
            <a:xfrm flipV="1">
              <a:off x="366154" y="5145206"/>
              <a:ext cx="547145" cy="243520"/>
            </a:xfrm>
            <a:prstGeom prst="triangle">
              <a:avLst/>
            </a:prstGeom>
            <a:grp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grpSp>
      <p:pic>
        <p:nvPicPr>
          <p:cNvPr id="16" name="Image 15">
            <a:extLst>
              <a:ext uri="{FF2B5EF4-FFF2-40B4-BE49-F238E27FC236}">
                <a16:creationId xmlns:a16="http://schemas.microsoft.com/office/drawing/2014/main" id="{2B38AE2D-5A12-4C60-B485-E86FDF86718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0331" y="257100"/>
            <a:ext cx="1065337" cy="416301"/>
          </a:xfrm>
          <a:prstGeom prst="rect">
            <a:avLst/>
          </a:prstGeom>
        </p:spPr>
      </p:pic>
      <p:sp>
        <p:nvSpPr>
          <p:cNvPr id="2" name="Bouton d’action : accueil 1">
            <a:hlinkClick r:id="rId3" action="ppaction://hlinksldjump" highlightClick="1"/>
            <a:extLst>
              <a:ext uri="{FF2B5EF4-FFF2-40B4-BE49-F238E27FC236}">
                <a16:creationId xmlns:a16="http://schemas.microsoft.com/office/drawing/2014/main" id="{5B58A637-3C19-44D6-86CA-DA37A3EC7437}"/>
              </a:ext>
            </a:extLst>
          </p:cNvPr>
          <p:cNvSpPr/>
          <p:nvPr userDrawn="1"/>
        </p:nvSpPr>
        <p:spPr>
          <a:xfrm>
            <a:off x="1932525" y="6206653"/>
            <a:ext cx="324196" cy="349356"/>
          </a:xfrm>
          <a:prstGeom prst="actionButtonHome">
            <a:avLst/>
          </a:prstGeom>
          <a:solidFill>
            <a:srgbClr val="B8C72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fr-CA"/>
          </a:p>
        </p:txBody>
      </p:sp>
      <p:sp>
        <p:nvSpPr>
          <p:cNvPr id="17" name="ZoneTexte 16">
            <a:extLst>
              <a:ext uri="{FF2B5EF4-FFF2-40B4-BE49-F238E27FC236}">
                <a16:creationId xmlns:a16="http://schemas.microsoft.com/office/drawing/2014/main" id="{B2F16F7D-EE2D-490E-AF5B-8AA864A48FCF}"/>
              </a:ext>
            </a:extLst>
          </p:cNvPr>
          <p:cNvSpPr txBox="1"/>
          <p:nvPr userDrawn="1"/>
        </p:nvSpPr>
        <p:spPr>
          <a:xfrm>
            <a:off x="2256721" y="6196665"/>
            <a:ext cx="1500632" cy="369332"/>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Retourner à la liste de tâches suggérées.</a:t>
            </a:r>
          </a:p>
        </p:txBody>
      </p:sp>
      <p:sp>
        <p:nvSpPr>
          <p:cNvPr id="3" name="Bouton d’action : avant ou précédent 2">
            <a:hlinkClick r:id="" action="ppaction://hlinkshowjump?jump=nextslide" highlightClick="1"/>
            <a:extLst>
              <a:ext uri="{FF2B5EF4-FFF2-40B4-BE49-F238E27FC236}">
                <a16:creationId xmlns:a16="http://schemas.microsoft.com/office/drawing/2014/main" id="{955BC67A-6439-48F9-B9DE-4663BC8AC617}"/>
              </a:ext>
            </a:extLst>
          </p:cNvPr>
          <p:cNvSpPr/>
          <p:nvPr userDrawn="1"/>
        </p:nvSpPr>
        <p:spPr>
          <a:xfrm>
            <a:off x="8195050" y="6233841"/>
            <a:ext cx="308424" cy="294981"/>
          </a:xfrm>
          <a:prstGeom prst="actionButtonForwardNext">
            <a:avLst/>
          </a:prstGeom>
          <a:solidFill>
            <a:srgbClr val="B8C72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fr-CA"/>
          </a:p>
        </p:txBody>
      </p:sp>
      <p:sp>
        <p:nvSpPr>
          <p:cNvPr id="19" name="ZoneTexte 18">
            <a:extLst>
              <a:ext uri="{FF2B5EF4-FFF2-40B4-BE49-F238E27FC236}">
                <a16:creationId xmlns:a16="http://schemas.microsoft.com/office/drawing/2014/main" id="{7064EE8A-4B84-4210-97BD-EE1428B02114}"/>
              </a:ext>
            </a:extLst>
          </p:cNvPr>
          <p:cNvSpPr txBox="1"/>
          <p:nvPr userDrawn="1"/>
        </p:nvSpPr>
        <p:spPr>
          <a:xfrm>
            <a:off x="7211287" y="6196665"/>
            <a:ext cx="980845" cy="369332"/>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Passer à la page suivante</a:t>
            </a:r>
          </a:p>
        </p:txBody>
      </p:sp>
      <p:grpSp>
        <p:nvGrpSpPr>
          <p:cNvPr id="21" name="Groupe 20">
            <a:extLst>
              <a:ext uri="{FF2B5EF4-FFF2-40B4-BE49-F238E27FC236}">
                <a16:creationId xmlns:a16="http://schemas.microsoft.com/office/drawing/2014/main" id="{63A13A57-772A-41B0-90CF-33DBE3BA84B5}"/>
              </a:ext>
            </a:extLst>
          </p:cNvPr>
          <p:cNvGrpSpPr/>
          <p:nvPr userDrawn="1"/>
        </p:nvGrpSpPr>
        <p:grpSpPr>
          <a:xfrm>
            <a:off x="1928836" y="1075571"/>
            <a:ext cx="3155504" cy="434523"/>
            <a:chOff x="1955212" y="1075571"/>
            <a:chExt cx="3155504" cy="434523"/>
          </a:xfrm>
        </p:grpSpPr>
        <p:grpSp>
          <p:nvGrpSpPr>
            <p:cNvPr id="22" name="Groupe 21">
              <a:extLst>
                <a:ext uri="{FF2B5EF4-FFF2-40B4-BE49-F238E27FC236}">
                  <a16:creationId xmlns:a16="http://schemas.microsoft.com/office/drawing/2014/main" id="{2D055935-D860-4FA7-9FE7-9CA0FCF86DE4}"/>
                </a:ext>
              </a:extLst>
            </p:cNvPr>
            <p:cNvGrpSpPr/>
            <p:nvPr/>
          </p:nvGrpSpPr>
          <p:grpSpPr>
            <a:xfrm>
              <a:off x="1955212" y="1075571"/>
              <a:ext cx="377846" cy="434523"/>
              <a:chOff x="3068182" y="4329027"/>
              <a:chExt cx="377846" cy="434523"/>
            </a:xfrm>
          </p:grpSpPr>
          <p:sp>
            <p:nvSpPr>
              <p:cNvPr id="25" name="Forme libre : forme 24">
                <a:extLst>
                  <a:ext uri="{FF2B5EF4-FFF2-40B4-BE49-F238E27FC236}">
                    <a16:creationId xmlns:a16="http://schemas.microsoft.com/office/drawing/2014/main" id="{CC7053A4-50FA-4867-ADC5-15E6646896AE}"/>
                  </a:ext>
                </a:extLst>
              </p:cNvPr>
              <p:cNvSpPr/>
              <p:nvPr/>
            </p:nvSpPr>
            <p:spPr bwMode="auto">
              <a:xfrm>
                <a:off x="3068182" y="4329027"/>
                <a:ext cx="377846" cy="434523"/>
              </a:xfrm>
              <a:custGeom>
                <a:avLst/>
                <a:gdLst>
                  <a:gd name="connsiteX0" fmla="*/ 233362 w 476250"/>
                  <a:gd name="connsiteY0" fmla="*/ 0 h 547688"/>
                  <a:gd name="connsiteX1" fmla="*/ 476250 w 476250"/>
                  <a:gd name="connsiteY1" fmla="*/ 119063 h 547688"/>
                  <a:gd name="connsiteX2" fmla="*/ 466725 w 476250"/>
                  <a:gd name="connsiteY2" fmla="*/ 442913 h 547688"/>
                  <a:gd name="connsiteX3" fmla="*/ 228600 w 476250"/>
                  <a:gd name="connsiteY3" fmla="*/ 547688 h 547688"/>
                  <a:gd name="connsiteX4" fmla="*/ 0 w 476250"/>
                  <a:gd name="connsiteY4" fmla="*/ 409575 h 547688"/>
                  <a:gd name="connsiteX5" fmla="*/ 4762 w 476250"/>
                  <a:gd name="connsiteY5" fmla="*/ 109538 h 547688"/>
                  <a:gd name="connsiteX6" fmla="*/ 233362 w 476250"/>
                  <a:gd name="connsiteY6" fmla="*/ 0 h 547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6250" h="547688">
                    <a:moveTo>
                      <a:pt x="233362" y="0"/>
                    </a:moveTo>
                    <a:lnTo>
                      <a:pt x="476250" y="119063"/>
                    </a:lnTo>
                    <a:lnTo>
                      <a:pt x="466725" y="442913"/>
                    </a:lnTo>
                    <a:lnTo>
                      <a:pt x="228600" y="547688"/>
                    </a:lnTo>
                    <a:lnTo>
                      <a:pt x="0" y="409575"/>
                    </a:lnTo>
                    <a:cubicBezTo>
                      <a:pt x="1587" y="309563"/>
                      <a:pt x="3175" y="209550"/>
                      <a:pt x="4762" y="109538"/>
                    </a:cubicBezTo>
                    <a:lnTo>
                      <a:pt x="233362" y="0"/>
                    </a:lnTo>
                    <a:close/>
                  </a:path>
                </a:pathLst>
              </a:custGeom>
              <a:solidFill>
                <a:schemeClr val="bg1"/>
              </a:solidFill>
              <a:ln w="38100" cap="flat" cmpd="sng" algn="ctr">
                <a:solidFill>
                  <a:srgbClr val="00B6BD"/>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CA" sz="1200" b="0" i="0" u="none" strike="noStrike" cap="none" normalizeH="0" baseline="0" dirty="0">
                  <a:ln>
                    <a:noFill/>
                  </a:ln>
                  <a:solidFill>
                    <a:schemeClr val="tx1"/>
                  </a:solidFill>
                  <a:effectLst/>
                  <a:latin typeface="Times" pitchFamily="93" charset="0"/>
                </a:endParaRPr>
              </a:p>
            </p:txBody>
          </p:sp>
          <p:sp>
            <p:nvSpPr>
              <p:cNvPr id="26" name="ZoneTexte 25">
                <a:extLst>
                  <a:ext uri="{FF2B5EF4-FFF2-40B4-BE49-F238E27FC236}">
                    <a16:creationId xmlns:a16="http://schemas.microsoft.com/office/drawing/2014/main" id="{5B0F6B37-1054-4B82-B3AA-7BE745B3A018}"/>
                  </a:ext>
                </a:extLst>
              </p:cNvPr>
              <p:cNvSpPr txBox="1"/>
              <p:nvPr/>
            </p:nvSpPr>
            <p:spPr>
              <a:xfrm>
                <a:off x="3100652" y="4392400"/>
                <a:ext cx="312907" cy="307777"/>
              </a:xfrm>
              <a:prstGeom prst="rect">
                <a:avLst/>
              </a:prstGeom>
              <a:noFill/>
            </p:spPr>
            <p:txBody>
              <a:bodyPr wrap="square" rtlCol="0" anchor="ctr">
                <a:spAutoFit/>
              </a:bodyPr>
              <a:lstStyle/>
              <a:p>
                <a:pPr algn="ctr"/>
                <a:r>
                  <a:rPr lang="en-CA" b="1" dirty="0">
                    <a:solidFill>
                      <a:srgbClr val="00B6BD"/>
                    </a:solidFill>
                    <a:latin typeface="Arial" panose="020B0604020202020204" pitchFamily="34" charset="0"/>
                    <a:cs typeface="Arial" panose="020B0604020202020204" pitchFamily="34" charset="0"/>
                  </a:rPr>
                  <a:t>1</a:t>
                </a:r>
                <a:endParaRPr lang="fr-CA" b="1" dirty="0">
                  <a:solidFill>
                    <a:srgbClr val="00B6BD"/>
                  </a:solidFill>
                  <a:latin typeface="Arial" panose="020B0604020202020204" pitchFamily="34" charset="0"/>
                  <a:cs typeface="Arial" panose="020B0604020202020204" pitchFamily="34" charset="0"/>
                </a:endParaRPr>
              </a:p>
            </p:txBody>
          </p:sp>
        </p:grpSp>
        <p:sp>
          <p:nvSpPr>
            <p:cNvPr id="24" name="Google Shape;119;p16">
              <a:extLst>
                <a:ext uri="{FF2B5EF4-FFF2-40B4-BE49-F238E27FC236}">
                  <a16:creationId xmlns:a16="http://schemas.microsoft.com/office/drawing/2014/main" id="{CEA67C7A-6599-4B58-8015-CD80BCBCBD2B}"/>
                </a:ext>
              </a:extLst>
            </p:cNvPr>
            <p:cNvSpPr txBox="1"/>
            <p:nvPr/>
          </p:nvSpPr>
          <p:spPr>
            <a:xfrm>
              <a:off x="2365527" y="1143072"/>
              <a:ext cx="2745189" cy="299524"/>
            </a:xfrm>
            <a:prstGeom prst="rect">
              <a:avLst/>
            </a:prstGeom>
            <a:noFill/>
            <a:ln>
              <a:noFill/>
            </a:ln>
          </p:spPr>
          <p:txBody>
            <a:bodyPr spcFirstLastPara="1" wrap="square" lIns="91425" tIns="45700" rIns="91425" bIns="45700" anchor="ctr" anchorCtr="0">
              <a:noAutofit/>
            </a:bodyPr>
            <a:lstStyle/>
            <a:p>
              <a:pPr marL="0" marR="0" lvl="0" indent="0" rtl="0">
                <a:spcBef>
                  <a:spcPts val="0"/>
                </a:spcBef>
                <a:spcAft>
                  <a:spcPts val="0"/>
                </a:spcAft>
                <a:buClr>
                  <a:schemeClr val="dk1"/>
                </a:buClr>
                <a:buSzPts val="1600"/>
                <a:buFont typeface="Arial"/>
                <a:buNone/>
              </a:pPr>
              <a:r>
                <a:rPr lang="fr-CA" sz="1600" b="1" i="0" u="none" strike="noStrike" cap="none" dirty="0">
                  <a:solidFill>
                    <a:srgbClr val="00B6BD"/>
                  </a:solidFill>
                  <a:latin typeface="Arial" panose="020B0604020202020204" pitchFamily="34" charset="0"/>
                  <a:ea typeface="Arial Unicode MS" panose="020B0604020202020204" pitchFamily="34" charset="-128"/>
                  <a:cs typeface="Arial" panose="020B0604020202020204" pitchFamily="34" charset="0"/>
                  <a:sym typeface="Arial"/>
                </a:rPr>
                <a:t>Préparer les élections</a:t>
              </a:r>
              <a:endParaRPr sz="1600" b="1" i="0" u="none" strike="noStrike" cap="none" dirty="0">
                <a:solidFill>
                  <a:srgbClr val="00B6BD"/>
                </a:solidFill>
                <a:latin typeface="Arial" panose="020B0604020202020204" pitchFamily="34" charset="0"/>
                <a:ea typeface="Arial Unicode MS" panose="020B0604020202020204" pitchFamily="34" charset="-128"/>
                <a:cs typeface="Arial" panose="020B0604020202020204" pitchFamily="34" charset="0"/>
                <a:sym typeface="Arial"/>
              </a:endParaRPr>
            </a:p>
          </p:txBody>
        </p:sp>
      </p:grpSp>
      <p:sp>
        <p:nvSpPr>
          <p:cNvPr id="27" name="ZoneTexte 26">
            <a:extLst>
              <a:ext uri="{FF2B5EF4-FFF2-40B4-BE49-F238E27FC236}">
                <a16:creationId xmlns:a16="http://schemas.microsoft.com/office/drawing/2014/main" id="{5C42AE5B-E5A4-4CE5-AF0F-A9786A78BB48}"/>
              </a:ext>
            </a:extLst>
          </p:cNvPr>
          <p:cNvSpPr txBox="1"/>
          <p:nvPr userDrawn="1"/>
        </p:nvSpPr>
        <p:spPr>
          <a:xfrm>
            <a:off x="6289923" y="291570"/>
            <a:ext cx="2213551" cy="338554"/>
          </a:xfrm>
          <a:prstGeom prst="rect">
            <a:avLst/>
          </a:prstGeom>
          <a:noFill/>
        </p:spPr>
        <p:txBody>
          <a:bodyPr wrap="square" rtlCol="0">
            <a:spAutoFit/>
          </a:bodyPr>
          <a:lstStyle/>
          <a:p>
            <a:pPr algn="ctr"/>
            <a:r>
              <a:rPr lang="fr-CA" sz="1600" dirty="0">
                <a:solidFill>
                  <a:schemeClr val="bg1"/>
                </a:solidFill>
              </a:rPr>
              <a:t>Module 4 – Leçon 4.1</a:t>
            </a:r>
          </a:p>
        </p:txBody>
      </p:sp>
    </p:spTree>
    <p:extLst>
      <p:ext uri="{BB962C8B-B14F-4D97-AF65-F5344CB8AC3E}">
        <p14:creationId xmlns:p14="http://schemas.microsoft.com/office/powerpoint/2010/main" val="2297869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re seul" preserve="1" userDrawn="1">
  <p:cSld name="1_Titre seul">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1932525" y="1830410"/>
            <a:ext cx="6570949" cy="813037"/>
          </a:xfrm>
          <a:prstGeom prst="rect">
            <a:avLst/>
          </a:prstGeom>
          <a:noFill/>
          <a:ln>
            <a:noFill/>
          </a:ln>
        </p:spPr>
        <p:txBody>
          <a:bodyPr spcFirstLastPara="1" wrap="square" lIns="91425" tIns="45700" rIns="91425" bIns="45700" anchor="t" anchorCtr="0">
            <a:noAutofit/>
          </a:bodyPr>
          <a:lstStyle>
            <a:lvl1pPr lvl="0" algn="l">
              <a:lnSpc>
                <a:spcPct val="150000"/>
              </a:lnSpc>
              <a:spcBef>
                <a:spcPts val="0"/>
              </a:spcBef>
              <a:spcAft>
                <a:spcPts val="3600"/>
              </a:spcAft>
              <a:buClr>
                <a:schemeClr val="dk1"/>
              </a:buClr>
              <a:buSzPts val="1800"/>
              <a:buNone/>
              <a:defRPr sz="1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6" name="Rectangle 5">
            <a:extLst>
              <a:ext uri="{FF2B5EF4-FFF2-40B4-BE49-F238E27FC236}">
                <a16:creationId xmlns:a16="http://schemas.microsoft.com/office/drawing/2014/main" id="{76F3AE48-36D9-46D2-A9FF-667FEB7A823F}"/>
              </a:ext>
            </a:extLst>
          </p:cNvPr>
          <p:cNvSpPr/>
          <p:nvPr userDrawn="1"/>
        </p:nvSpPr>
        <p:spPr>
          <a:xfrm>
            <a:off x="86832" y="808959"/>
            <a:ext cx="1286993" cy="5953348"/>
          </a:xfrm>
          <a:prstGeom prst="rect">
            <a:avLst/>
          </a:prstGeom>
          <a:gradFill flip="none" rotWithShape="1">
            <a:gsLst>
              <a:gs pos="6000">
                <a:srgbClr val="F1F2F9"/>
              </a:gs>
              <a:gs pos="56000">
                <a:srgbClr val="D1E3F3"/>
              </a:gs>
              <a:gs pos="99000">
                <a:schemeClr val="accent1">
                  <a:lumMod val="30000"/>
                  <a:lumOff val="7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7" name="Rectangle 6">
            <a:extLst>
              <a:ext uri="{FF2B5EF4-FFF2-40B4-BE49-F238E27FC236}">
                <a16:creationId xmlns:a16="http://schemas.microsoft.com/office/drawing/2014/main" id="{AE4F0C32-0C30-4190-AD50-562165C2E44D}"/>
              </a:ext>
            </a:extLst>
          </p:cNvPr>
          <p:cNvSpPr/>
          <p:nvPr userDrawn="1"/>
        </p:nvSpPr>
        <p:spPr>
          <a:xfrm>
            <a:off x="1379661" y="913077"/>
            <a:ext cx="7673294" cy="5838597"/>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8" name="Rectangle 7">
            <a:extLst>
              <a:ext uri="{FF2B5EF4-FFF2-40B4-BE49-F238E27FC236}">
                <a16:creationId xmlns:a16="http://schemas.microsoft.com/office/drawing/2014/main" id="{F849FBCD-51D3-498C-849F-72F49F09973D}"/>
              </a:ext>
            </a:extLst>
          </p:cNvPr>
          <p:cNvSpPr/>
          <p:nvPr userDrawn="1"/>
        </p:nvSpPr>
        <p:spPr>
          <a:xfrm rot="16200000">
            <a:off x="4192962" y="-4034626"/>
            <a:ext cx="758076" cy="8983174"/>
          </a:xfrm>
          <a:prstGeom prst="rect">
            <a:avLst/>
          </a:prstGeom>
          <a:solidFill>
            <a:srgbClr val="141733"/>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9" name="Rectangle 8">
            <a:extLst>
              <a:ext uri="{FF2B5EF4-FFF2-40B4-BE49-F238E27FC236}">
                <a16:creationId xmlns:a16="http://schemas.microsoft.com/office/drawing/2014/main" id="{C7B45C3C-27FE-4907-8352-EB8A7EEE825E}"/>
              </a:ext>
            </a:extLst>
          </p:cNvPr>
          <p:cNvSpPr/>
          <p:nvPr userDrawn="1"/>
        </p:nvSpPr>
        <p:spPr>
          <a:xfrm rot="16200000">
            <a:off x="4272701" y="-3941158"/>
            <a:ext cx="607800" cy="8800118"/>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0" name="ZoneTexte 9">
            <a:extLst>
              <a:ext uri="{FF2B5EF4-FFF2-40B4-BE49-F238E27FC236}">
                <a16:creationId xmlns:a16="http://schemas.microsoft.com/office/drawing/2014/main" id="{5B23CE17-1C38-4FE3-AFF2-AD27013A0F20}"/>
              </a:ext>
            </a:extLst>
          </p:cNvPr>
          <p:cNvSpPr txBox="1"/>
          <p:nvPr userDrawn="1"/>
        </p:nvSpPr>
        <p:spPr>
          <a:xfrm>
            <a:off x="80413" y="3644911"/>
            <a:ext cx="1282779" cy="1754326"/>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Vous avez des commentaires ou des  questions, communiquez avec l’équipe de</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Vox populi :</a:t>
            </a: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Par téléphone </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T. 1 844 644 1090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poste 3440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(sans frais)</a:t>
            </a:r>
          </a:p>
        </p:txBody>
      </p:sp>
      <p:grpSp>
        <p:nvGrpSpPr>
          <p:cNvPr id="12" name="Groupe 11">
            <a:extLst>
              <a:ext uri="{FF2B5EF4-FFF2-40B4-BE49-F238E27FC236}">
                <a16:creationId xmlns:a16="http://schemas.microsoft.com/office/drawing/2014/main" id="{EEE939BD-8893-4620-A1C7-510D12401C3A}"/>
              </a:ext>
            </a:extLst>
          </p:cNvPr>
          <p:cNvGrpSpPr/>
          <p:nvPr/>
        </p:nvGrpSpPr>
        <p:grpSpPr>
          <a:xfrm>
            <a:off x="491609" y="5890178"/>
            <a:ext cx="486696" cy="285957"/>
            <a:chOff x="337757" y="5145206"/>
            <a:chExt cx="603937" cy="354842"/>
          </a:xfrm>
          <a:solidFill>
            <a:schemeClr val="bg1"/>
          </a:solidFill>
        </p:grpSpPr>
        <p:sp>
          <p:nvSpPr>
            <p:cNvPr id="14" name="Rectangle 13">
              <a:extLst>
                <a:ext uri="{FF2B5EF4-FFF2-40B4-BE49-F238E27FC236}">
                  <a16:creationId xmlns:a16="http://schemas.microsoft.com/office/drawing/2014/main" id="{D6720ECF-565A-4E9B-972E-176571DB7A79}"/>
                </a:ext>
              </a:extLst>
            </p:cNvPr>
            <p:cNvSpPr/>
            <p:nvPr/>
          </p:nvSpPr>
          <p:spPr>
            <a:xfrm>
              <a:off x="337757" y="5145206"/>
              <a:ext cx="603937" cy="354842"/>
            </a:xfrm>
            <a:prstGeom prst="rect">
              <a:avLst/>
            </a:prstGeom>
            <a:grpFill/>
            <a:ln w="9525">
              <a:solidFill>
                <a:schemeClr val="tx1">
                  <a:lumMod val="50000"/>
                  <a:lumOff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sp>
          <p:nvSpPr>
            <p:cNvPr id="15" name="Triangle isocèle 14">
              <a:extLst>
                <a:ext uri="{FF2B5EF4-FFF2-40B4-BE49-F238E27FC236}">
                  <a16:creationId xmlns:a16="http://schemas.microsoft.com/office/drawing/2014/main" id="{28B50F6E-E3FE-4883-A3D5-5A9699820A18}"/>
                </a:ext>
              </a:extLst>
            </p:cNvPr>
            <p:cNvSpPr/>
            <p:nvPr/>
          </p:nvSpPr>
          <p:spPr>
            <a:xfrm flipV="1">
              <a:off x="366154" y="5145206"/>
              <a:ext cx="547145" cy="243520"/>
            </a:xfrm>
            <a:prstGeom prst="triangle">
              <a:avLst/>
            </a:prstGeom>
            <a:grp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grpSp>
      <p:pic>
        <p:nvPicPr>
          <p:cNvPr id="16" name="Image 15">
            <a:extLst>
              <a:ext uri="{FF2B5EF4-FFF2-40B4-BE49-F238E27FC236}">
                <a16:creationId xmlns:a16="http://schemas.microsoft.com/office/drawing/2014/main" id="{2B38AE2D-5A12-4C60-B485-E86FDF86718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0331" y="257100"/>
            <a:ext cx="1065337" cy="416301"/>
          </a:xfrm>
          <a:prstGeom prst="rect">
            <a:avLst/>
          </a:prstGeom>
        </p:spPr>
      </p:pic>
      <p:sp>
        <p:nvSpPr>
          <p:cNvPr id="2" name="Bouton d’action : accueil 1">
            <a:hlinkClick r:id="rId3" action="ppaction://hlinksldjump" highlightClick="1"/>
            <a:extLst>
              <a:ext uri="{FF2B5EF4-FFF2-40B4-BE49-F238E27FC236}">
                <a16:creationId xmlns:a16="http://schemas.microsoft.com/office/drawing/2014/main" id="{5B58A637-3C19-44D6-86CA-DA37A3EC7437}"/>
              </a:ext>
            </a:extLst>
          </p:cNvPr>
          <p:cNvSpPr/>
          <p:nvPr userDrawn="1"/>
        </p:nvSpPr>
        <p:spPr>
          <a:xfrm>
            <a:off x="1932525" y="6206653"/>
            <a:ext cx="324196" cy="349356"/>
          </a:xfrm>
          <a:prstGeom prst="actionButtonHome">
            <a:avLst/>
          </a:prstGeom>
          <a:solidFill>
            <a:srgbClr val="B8C72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fr-CA"/>
          </a:p>
        </p:txBody>
      </p:sp>
      <p:sp>
        <p:nvSpPr>
          <p:cNvPr id="17" name="ZoneTexte 16">
            <a:extLst>
              <a:ext uri="{FF2B5EF4-FFF2-40B4-BE49-F238E27FC236}">
                <a16:creationId xmlns:a16="http://schemas.microsoft.com/office/drawing/2014/main" id="{B2F16F7D-EE2D-490E-AF5B-8AA864A48FCF}"/>
              </a:ext>
            </a:extLst>
          </p:cNvPr>
          <p:cNvSpPr txBox="1"/>
          <p:nvPr userDrawn="1"/>
        </p:nvSpPr>
        <p:spPr>
          <a:xfrm>
            <a:off x="2256721" y="6196665"/>
            <a:ext cx="1500632" cy="369332"/>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Retourner à la liste de tâches suggérées.</a:t>
            </a:r>
          </a:p>
        </p:txBody>
      </p:sp>
      <p:sp>
        <p:nvSpPr>
          <p:cNvPr id="4" name="Bouton d’action : fin 3">
            <a:hlinkClick r:id="rId4" action="ppaction://hlinksldjump" highlightClick="1"/>
            <a:extLst>
              <a:ext uri="{FF2B5EF4-FFF2-40B4-BE49-F238E27FC236}">
                <a16:creationId xmlns:a16="http://schemas.microsoft.com/office/drawing/2014/main" id="{43949506-D896-4EF7-90F8-9CB6B55008AE}"/>
              </a:ext>
            </a:extLst>
          </p:cNvPr>
          <p:cNvSpPr/>
          <p:nvPr userDrawn="1"/>
        </p:nvSpPr>
        <p:spPr>
          <a:xfrm>
            <a:off x="8179277" y="6241187"/>
            <a:ext cx="324197" cy="280288"/>
          </a:xfrm>
          <a:prstGeom prst="actionButtonEnd">
            <a:avLst/>
          </a:prstGeom>
          <a:solidFill>
            <a:srgbClr val="B8C72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fr-CA"/>
          </a:p>
        </p:txBody>
      </p:sp>
      <p:sp>
        <p:nvSpPr>
          <p:cNvPr id="21" name="ZoneTexte 20">
            <a:extLst>
              <a:ext uri="{FF2B5EF4-FFF2-40B4-BE49-F238E27FC236}">
                <a16:creationId xmlns:a16="http://schemas.microsoft.com/office/drawing/2014/main" id="{275893A1-9EB4-48CA-B7E3-D3283CE79FCB}"/>
              </a:ext>
            </a:extLst>
          </p:cNvPr>
          <p:cNvSpPr txBox="1"/>
          <p:nvPr userDrawn="1"/>
        </p:nvSpPr>
        <p:spPr>
          <a:xfrm>
            <a:off x="7211287" y="6196665"/>
            <a:ext cx="980845" cy="369332"/>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Passer à la page suivante</a:t>
            </a:r>
          </a:p>
        </p:txBody>
      </p:sp>
      <p:grpSp>
        <p:nvGrpSpPr>
          <p:cNvPr id="22" name="Groupe 21">
            <a:extLst>
              <a:ext uri="{FF2B5EF4-FFF2-40B4-BE49-F238E27FC236}">
                <a16:creationId xmlns:a16="http://schemas.microsoft.com/office/drawing/2014/main" id="{F2A2F2AE-843B-4629-9CA2-2EFF3A087D21}"/>
              </a:ext>
            </a:extLst>
          </p:cNvPr>
          <p:cNvGrpSpPr/>
          <p:nvPr userDrawn="1"/>
        </p:nvGrpSpPr>
        <p:grpSpPr>
          <a:xfrm>
            <a:off x="1928836" y="1075571"/>
            <a:ext cx="3155504" cy="434523"/>
            <a:chOff x="1955212" y="1075571"/>
            <a:chExt cx="3155504" cy="434523"/>
          </a:xfrm>
        </p:grpSpPr>
        <p:grpSp>
          <p:nvGrpSpPr>
            <p:cNvPr id="24" name="Groupe 23">
              <a:extLst>
                <a:ext uri="{FF2B5EF4-FFF2-40B4-BE49-F238E27FC236}">
                  <a16:creationId xmlns:a16="http://schemas.microsoft.com/office/drawing/2014/main" id="{47AACF12-1FB8-4951-9230-DCB6A1DC8BF9}"/>
                </a:ext>
              </a:extLst>
            </p:cNvPr>
            <p:cNvGrpSpPr/>
            <p:nvPr/>
          </p:nvGrpSpPr>
          <p:grpSpPr>
            <a:xfrm>
              <a:off x="1955212" y="1075571"/>
              <a:ext cx="377846" cy="434523"/>
              <a:chOff x="3068182" y="4329027"/>
              <a:chExt cx="377846" cy="434523"/>
            </a:xfrm>
          </p:grpSpPr>
          <p:sp>
            <p:nvSpPr>
              <p:cNvPr id="26" name="Forme libre : forme 25">
                <a:extLst>
                  <a:ext uri="{FF2B5EF4-FFF2-40B4-BE49-F238E27FC236}">
                    <a16:creationId xmlns:a16="http://schemas.microsoft.com/office/drawing/2014/main" id="{542CB6A5-A8B8-47D1-83F3-F3CC3AD08BBD}"/>
                  </a:ext>
                </a:extLst>
              </p:cNvPr>
              <p:cNvSpPr/>
              <p:nvPr/>
            </p:nvSpPr>
            <p:spPr bwMode="auto">
              <a:xfrm>
                <a:off x="3068182" y="4329027"/>
                <a:ext cx="377846" cy="434523"/>
              </a:xfrm>
              <a:custGeom>
                <a:avLst/>
                <a:gdLst>
                  <a:gd name="connsiteX0" fmla="*/ 233362 w 476250"/>
                  <a:gd name="connsiteY0" fmla="*/ 0 h 547688"/>
                  <a:gd name="connsiteX1" fmla="*/ 476250 w 476250"/>
                  <a:gd name="connsiteY1" fmla="*/ 119063 h 547688"/>
                  <a:gd name="connsiteX2" fmla="*/ 466725 w 476250"/>
                  <a:gd name="connsiteY2" fmla="*/ 442913 h 547688"/>
                  <a:gd name="connsiteX3" fmla="*/ 228600 w 476250"/>
                  <a:gd name="connsiteY3" fmla="*/ 547688 h 547688"/>
                  <a:gd name="connsiteX4" fmla="*/ 0 w 476250"/>
                  <a:gd name="connsiteY4" fmla="*/ 409575 h 547688"/>
                  <a:gd name="connsiteX5" fmla="*/ 4762 w 476250"/>
                  <a:gd name="connsiteY5" fmla="*/ 109538 h 547688"/>
                  <a:gd name="connsiteX6" fmla="*/ 233362 w 476250"/>
                  <a:gd name="connsiteY6" fmla="*/ 0 h 547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6250" h="547688">
                    <a:moveTo>
                      <a:pt x="233362" y="0"/>
                    </a:moveTo>
                    <a:lnTo>
                      <a:pt x="476250" y="119063"/>
                    </a:lnTo>
                    <a:lnTo>
                      <a:pt x="466725" y="442913"/>
                    </a:lnTo>
                    <a:lnTo>
                      <a:pt x="228600" y="547688"/>
                    </a:lnTo>
                    <a:lnTo>
                      <a:pt x="0" y="409575"/>
                    </a:lnTo>
                    <a:cubicBezTo>
                      <a:pt x="1587" y="309563"/>
                      <a:pt x="3175" y="209550"/>
                      <a:pt x="4762" y="109538"/>
                    </a:cubicBezTo>
                    <a:lnTo>
                      <a:pt x="233362" y="0"/>
                    </a:lnTo>
                    <a:close/>
                  </a:path>
                </a:pathLst>
              </a:custGeom>
              <a:solidFill>
                <a:schemeClr val="bg1"/>
              </a:solidFill>
              <a:ln w="38100" cap="flat" cmpd="sng" algn="ctr">
                <a:solidFill>
                  <a:srgbClr val="00B6BD"/>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CA" sz="1200" b="0" i="0" u="none" strike="noStrike" cap="none" normalizeH="0" baseline="0" dirty="0">
                  <a:ln>
                    <a:noFill/>
                  </a:ln>
                  <a:solidFill>
                    <a:schemeClr val="tx1"/>
                  </a:solidFill>
                  <a:effectLst/>
                  <a:latin typeface="Times" pitchFamily="93" charset="0"/>
                </a:endParaRPr>
              </a:p>
            </p:txBody>
          </p:sp>
          <p:sp>
            <p:nvSpPr>
              <p:cNvPr id="27" name="ZoneTexte 26">
                <a:extLst>
                  <a:ext uri="{FF2B5EF4-FFF2-40B4-BE49-F238E27FC236}">
                    <a16:creationId xmlns:a16="http://schemas.microsoft.com/office/drawing/2014/main" id="{A02FF910-CCA9-4F3E-A78C-CAE73BE0142A}"/>
                  </a:ext>
                </a:extLst>
              </p:cNvPr>
              <p:cNvSpPr txBox="1"/>
              <p:nvPr/>
            </p:nvSpPr>
            <p:spPr>
              <a:xfrm>
                <a:off x="3100652" y="4392400"/>
                <a:ext cx="312907" cy="307777"/>
              </a:xfrm>
              <a:prstGeom prst="rect">
                <a:avLst/>
              </a:prstGeom>
              <a:noFill/>
            </p:spPr>
            <p:txBody>
              <a:bodyPr wrap="square" rtlCol="0" anchor="ctr">
                <a:spAutoFit/>
              </a:bodyPr>
              <a:lstStyle/>
              <a:p>
                <a:pPr algn="ctr"/>
                <a:r>
                  <a:rPr lang="en-CA" b="1" dirty="0">
                    <a:solidFill>
                      <a:srgbClr val="00B6BD"/>
                    </a:solidFill>
                    <a:latin typeface="Arial" panose="020B0604020202020204" pitchFamily="34" charset="0"/>
                    <a:cs typeface="Arial" panose="020B0604020202020204" pitchFamily="34" charset="0"/>
                  </a:rPr>
                  <a:t>1</a:t>
                </a:r>
                <a:endParaRPr lang="fr-CA" b="1" dirty="0">
                  <a:solidFill>
                    <a:srgbClr val="00B6BD"/>
                  </a:solidFill>
                  <a:latin typeface="Arial" panose="020B0604020202020204" pitchFamily="34" charset="0"/>
                  <a:cs typeface="Arial" panose="020B0604020202020204" pitchFamily="34" charset="0"/>
                </a:endParaRPr>
              </a:p>
            </p:txBody>
          </p:sp>
        </p:grpSp>
        <p:sp>
          <p:nvSpPr>
            <p:cNvPr id="25" name="Google Shape;119;p16">
              <a:extLst>
                <a:ext uri="{FF2B5EF4-FFF2-40B4-BE49-F238E27FC236}">
                  <a16:creationId xmlns:a16="http://schemas.microsoft.com/office/drawing/2014/main" id="{F1FF95F5-244B-4E0D-89CC-0FA08693A13B}"/>
                </a:ext>
              </a:extLst>
            </p:cNvPr>
            <p:cNvSpPr txBox="1"/>
            <p:nvPr/>
          </p:nvSpPr>
          <p:spPr>
            <a:xfrm>
              <a:off x="2365527" y="1143072"/>
              <a:ext cx="2745189" cy="299524"/>
            </a:xfrm>
            <a:prstGeom prst="rect">
              <a:avLst/>
            </a:prstGeom>
            <a:noFill/>
            <a:ln>
              <a:noFill/>
            </a:ln>
          </p:spPr>
          <p:txBody>
            <a:bodyPr spcFirstLastPara="1" wrap="square" lIns="91425" tIns="45700" rIns="91425" bIns="45700" anchor="ctr" anchorCtr="0">
              <a:noAutofit/>
            </a:bodyPr>
            <a:lstStyle/>
            <a:p>
              <a:pPr marL="0" marR="0" lvl="0" indent="0" rtl="0">
                <a:spcBef>
                  <a:spcPts val="0"/>
                </a:spcBef>
                <a:spcAft>
                  <a:spcPts val="0"/>
                </a:spcAft>
                <a:buClr>
                  <a:schemeClr val="dk1"/>
                </a:buClr>
                <a:buSzPts val="1600"/>
                <a:buFont typeface="Arial"/>
                <a:buNone/>
              </a:pPr>
              <a:r>
                <a:rPr lang="fr-CA" sz="1600" b="1" i="0" u="none" strike="noStrike" cap="none" dirty="0">
                  <a:solidFill>
                    <a:srgbClr val="00B6BD"/>
                  </a:solidFill>
                  <a:latin typeface="Arial" panose="020B0604020202020204" pitchFamily="34" charset="0"/>
                  <a:ea typeface="Arial Unicode MS" panose="020B0604020202020204" pitchFamily="34" charset="-128"/>
                  <a:cs typeface="Arial" panose="020B0604020202020204" pitchFamily="34" charset="0"/>
                  <a:sym typeface="Arial"/>
                </a:rPr>
                <a:t>Préparer les élections</a:t>
              </a:r>
              <a:endParaRPr sz="1600" b="1" i="0" u="none" strike="noStrike" cap="none" dirty="0">
                <a:solidFill>
                  <a:srgbClr val="00B6BD"/>
                </a:solidFill>
                <a:latin typeface="Arial" panose="020B0604020202020204" pitchFamily="34" charset="0"/>
                <a:ea typeface="Arial Unicode MS" panose="020B0604020202020204" pitchFamily="34" charset="-128"/>
                <a:cs typeface="Arial" panose="020B0604020202020204" pitchFamily="34" charset="0"/>
                <a:sym typeface="Arial"/>
              </a:endParaRPr>
            </a:p>
          </p:txBody>
        </p:sp>
      </p:grpSp>
      <p:sp>
        <p:nvSpPr>
          <p:cNvPr id="28" name="ZoneTexte 27">
            <a:extLst>
              <a:ext uri="{FF2B5EF4-FFF2-40B4-BE49-F238E27FC236}">
                <a16:creationId xmlns:a16="http://schemas.microsoft.com/office/drawing/2014/main" id="{B1F2ED71-3D5C-4B81-B02F-C0B4EE344A15}"/>
              </a:ext>
            </a:extLst>
          </p:cNvPr>
          <p:cNvSpPr txBox="1"/>
          <p:nvPr userDrawn="1"/>
        </p:nvSpPr>
        <p:spPr>
          <a:xfrm>
            <a:off x="6289923" y="291570"/>
            <a:ext cx="2213551" cy="338554"/>
          </a:xfrm>
          <a:prstGeom prst="rect">
            <a:avLst/>
          </a:prstGeom>
          <a:noFill/>
        </p:spPr>
        <p:txBody>
          <a:bodyPr wrap="square" rtlCol="0">
            <a:spAutoFit/>
          </a:bodyPr>
          <a:lstStyle/>
          <a:p>
            <a:pPr algn="ctr"/>
            <a:r>
              <a:rPr lang="fr-CA" sz="1600" dirty="0">
                <a:solidFill>
                  <a:schemeClr val="bg1"/>
                </a:solidFill>
              </a:rPr>
              <a:t>Module 4 – Leçon 4.1</a:t>
            </a:r>
          </a:p>
        </p:txBody>
      </p:sp>
    </p:spTree>
    <p:extLst>
      <p:ext uri="{BB962C8B-B14F-4D97-AF65-F5344CB8AC3E}">
        <p14:creationId xmlns:p14="http://schemas.microsoft.com/office/powerpoint/2010/main" val="3301136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Diapositive de titre" preserve="1" userDrawn="1">
  <p:cSld name="1_Diapositive de titre">
    <p:spTree>
      <p:nvGrpSpPr>
        <p:cNvPr id="1" name="Shape 11"/>
        <p:cNvGrpSpPr/>
        <p:nvPr/>
      </p:nvGrpSpPr>
      <p:grpSpPr>
        <a:xfrm>
          <a:off x="0" y="0"/>
          <a:ext cx="0" cy="0"/>
          <a:chOff x="0" y="0"/>
          <a:chExt cx="0" cy="0"/>
        </a:xfrm>
      </p:grpSpPr>
      <p:sp>
        <p:nvSpPr>
          <p:cNvPr id="7" name="Rectangle 6">
            <a:extLst>
              <a:ext uri="{FF2B5EF4-FFF2-40B4-BE49-F238E27FC236}">
                <a16:creationId xmlns:a16="http://schemas.microsoft.com/office/drawing/2014/main" id="{6DDDA3A3-947E-487A-81A9-9CD5CE400FED}"/>
              </a:ext>
            </a:extLst>
          </p:cNvPr>
          <p:cNvSpPr/>
          <p:nvPr userDrawn="1"/>
        </p:nvSpPr>
        <p:spPr>
          <a:xfrm>
            <a:off x="53858" y="70399"/>
            <a:ext cx="1756835" cy="6719700"/>
          </a:xfrm>
          <a:prstGeom prst="rect">
            <a:avLst/>
          </a:prstGeom>
          <a:solidFill>
            <a:srgbClr val="1417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a:extLst>
              <a:ext uri="{FF2B5EF4-FFF2-40B4-BE49-F238E27FC236}">
                <a16:creationId xmlns:a16="http://schemas.microsoft.com/office/drawing/2014/main" id="{3267E69C-4AB3-40F0-8733-D917D5A4926B}"/>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25510" y="344861"/>
            <a:ext cx="1403063" cy="548274"/>
          </a:xfrm>
          <a:prstGeom prst="rect">
            <a:avLst/>
          </a:prstGeom>
        </p:spPr>
      </p:pic>
      <p:sp>
        <p:nvSpPr>
          <p:cNvPr id="18" name="Rectangle 17">
            <a:extLst>
              <a:ext uri="{FF2B5EF4-FFF2-40B4-BE49-F238E27FC236}">
                <a16:creationId xmlns:a16="http://schemas.microsoft.com/office/drawing/2014/main" id="{323F053C-81FE-4E91-AFCF-E80C6538E9ED}"/>
              </a:ext>
            </a:extLst>
          </p:cNvPr>
          <p:cNvSpPr/>
          <p:nvPr userDrawn="1"/>
        </p:nvSpPr>
        <p:spPr>
          <a:xfrm>
            <a:off x="1800225" y="95688"/>
            <a:ext cx="7248082" cy="6683778"/>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9" name="Rectangle 18">
            <a:extLst>
              <a:ext uri="{FF2B5EF4-FFF2-40B4-BE49-F238E27FC236}">
                <a16:creationId xmlns:a16="http://schemas.microsoft.com/office/drawing/2014/main" id="{1D1E9D9F-CF0A-4BE3-9AC6-082F84190CB1}"/>
              </a:ext>
            </a:extLst>
          </p:cNvPr>
          <p:cNvSpPr/>
          <p:nvPr userDrawn="1"/>
        </p:nvSpPr>
        <p:spPr>
          <a:xfrm>
            <a:off x="129734" y="170120"/>
            <a:ext cx="1605082" cy="6539023"/>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4" name="Rectangle 13">
            <a:extLst>
              <a:ext uri="{FF2B5EF4-FFF2-40B4-BE49-F238E27FC236}">
                <a16:creationId xmlns:a16="http://schemas.microsoft.com/office/drawing/2014/main" id="{1FCBCD8B-E135-48FB-81CF-D91A918D66C5}"/>
              </a:ext>
            </a:extLst>
          </p:cNvPr>
          <p:cNvSpPr/>
          <p:nvPr userDrawn="1">
            <p:custDataLst>
              <p:tags r:id="rId1"/>
            </p:custDataLst>
          </p:nvPr>
        </p:nvSpPr>
        <p:spPr>
          <a:xfrm>
            <a:off x="1800225" y="95688"/>
            <a:ext cx="7248082" cy="6683778"/>
          </a:xfrm>
          <a:prstGeom prst="rect">
            <a:avLst/>
          </a:prstGeom>
          <a:solidFill>
            <a:srgbClr val="E6E7E8"/>
          </a:solid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pic>
        <p:nvPicPr>
          <p:cNvPr id="15" name="Image 14">
            <a:extLst>
              <a:ext uri="{FF2B5EF4-FFF2-40B4-BE49-F238E27FC236}">
                <a16:creationId xmlns:a16="http://schemas.microsoft.com/office/drawing/2014/main" id="{3D2ED0BA-C72F-4B5B-80FD-82FE29BC790B}"/>
              </a:ext>
            </a:extLst>
          </p:cNvPr>
          <p:cNvPicPr>
            <a:picLocks noChangeAspect="1"/>
          </p:cNvPicPr>
          <p:nvPr userDrawn="1">
            <p:custDataLst>
              <p:tags r:id="rId2"/>
            </p:custDataLst>
          </p:nvPr>
        </p:nvPicPr>
        <p:blipFill rotWithShape="1">
          <a:blip r:embed="rId6">
            <a:extLst>
              <a:ext uri="{28A0092B-C50C-407E-A947-70E740481C1C}">
                <a14:useLocalDpi xmlns:a14="http://schemas.microsoft.com/office/drawing/2010/main" val="0"/>
              </a:ext>
            </a:extLst>
          </a:blip>
          <a:srcRect t="758"/>
          <a:stretch/>
        </p:blipFill>
        <p:spPr>
          <a:xfrm>
            <a:off x="1810691" y="2877671"/>
            <a:ext cx="7218565" cy="3888622"/>
          </a:xfrm>
          <a:prstGeom prst="rect">
            <a:avLst/>
          </a:prstGeom>
        </p:spPr>
      </p:pic>
      <p:pic>
        <p:nvPicPr>
          <p:cNvPr id="21" name="Image 20">
            <a:extLst>
              <a:ext uri="{FF2B5EF4-FFF2-40B4-BE49-F238E27FC236}">
                <a16:creationId xmlns:a16="http://schemas.microsoft.com/office/drawing/2014/main" id="{4BEA2A7E-FD4B-4469-89E5-A13F77D3C870}"/>
              </a:ext>
            </a:extLst>
          </p:cNvPr>
          <p:cNvPicPr>
            <a:picLocks noChangeAspect="1"/>
          </p:cNvPicPr>
          <p:nvPr userDrawn="1">
            <p:custDataLst>
              <p:tags r:id="rId3"/>
            </p:custDataLst>
          </p:nvPr>
        </p:nvPicPr>
        <p:blipFill>
          <a:blip r:embed="rId7"/>
          <a:srcRect/>
          <a:stretch/>
        </p:blipFill>
        <p:spPr>
          <a:xfrm>
            <a:off x="3016758" y="3421171"/>
            <a:ext cx="4808012" cy="1796251"/>
          </a:xfrm>
          <a:prstGeom prst="rect">
            <a:avLst/>
          </a:prstGeom>
        </p:spPr>
      </p:pic>
      <p:sp>
        <p:nvSpPr>
          <p:cNvPr id="2" name="ZoneTexte 1">
            <a:extLst>
              <a:ext uri="{FF2B5EF4-FFF2-40B4-BE49-F238E27FC236}">
                <a16:creationId xmlns:a16="http://schemas.microsoft.com/office/drawing/2014/main" id="{F1990F52-9B51-45B3-A6EC-450DCDAB3F04}"/>
              </a:ext>
            </a:extLst>
          </p:cNvPr>
          <p:cNvSpPr txBox="1"/>
          <p:nvPr userDrawn="1"/>
        </p:nvSpPr>
        <p:spPr>
          <a:xfrm>
            <a:off x="3774522" y="2915820"/>
            <a:ext cx="3309955" cy="400110"/>
          </a:xfrm>
          <a:prstGeom prst="rect">
            <a:avLst/>
          </a:prstGeom>
          <a:noFill/>
        </p:spPr>
        <p:txBody>
          <a:bodyPr wrap="square" rtlCol="0">
            <a:spAutoFit/>
          </a:bodyPr>
          <a:lstStyle/>
          <a:p>
            <a:r>
              <a:rPr lang="fr-CA" sz="2000" dirty="0"/>
              <a:t>Une initiative conjointe de :</a:t>
            </a:r>
          </a:p>
        </p:txBody>
      </p:sp>
    </p:spTree>
    <p:extLst>
      <p:ext uri="{BB962C8B-B14F-4D97-AF65-F5344CB8AC3E}">
        <p14:creationId xmlns:p14="http://schemas.microsoft.com/office/powerpoint/2010/main" val="3155389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Deux contenus" type="twoObj">
  <p:cSld name="TWO_OBJECTS">
    <p:spTree>
      <p:nvGrpSpPr>
        <p:cNvPr id="1" name="Shape 38"/>
        <p:cNvGrpSpPr/>
        <p:nvPr/>
      </p:nvGrpSpPr>
      <p:grpSpPr>
        <a:xfrm>
          <a:off x="0" y="0"/>
          <a:ext cx="0" cy="0"/>
          <a:chOff x="0" y="0"/>
          <a:chExt cx="0" cy="0"/>
        </a:xfrm>
      </p:grpSpPr>
      <p:sp>
        <p:nvSpPr>
          <p:cNvPr id="39" name="Google Shape;39;p7"/>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0" name="Google Shape;40;p7"/>
          <p:cNvSpPr txBox="1">
            <a:spLocks noGrp="1"/>
          </p:cNvSpPr>
          <p:nvPr>
            <p:ph type="body" idx="1"/>
          </p:nvPr>
        </p:nvSpPr>
        <p:spPr>
          <a:xfrm>
            <a:off x="628650" y="1825625"/>
            <a:ext cx="38862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1" name="Google Shape;41;p7"/>
          <p:cNvSpPr txBox="1">
            <a:spLocks noGrp="1"/>
          </p:cNvSpPr>
          <p:nvPr>
            <p:ph type="body" idx="2"/>
          </p:nvPr>
        </p:nvSpPr>
        <p:spPr>
          <a:xfrm>
            <a:off x="4629150" y="1825625"/>
            <a:ext cx="38862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7"/>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7"/>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7"/>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mparaison" type="twoTxTwoObj">
  <p:cSld name="TWO_OBJECTS_WITH_TEXT">
    <p:spTree>
      <p:nvGrpSpPr>
        <p:cNvPr id="1" name="Shape 45"/>
        <p:cNvGrpSpPr/>
        <p:nvPr/>
      </p:nvGrpSpPr>
      <p:grpSpPr>
        <a:xfrm>
          <a:off x="0" y="0"/>
          <a:ext cx="0" cy="0"/>
          <a:chOff x="0" y="0"/>
          <a:chExt cx="0" cy="0"/>
        </a:xfrm>
      </p:grpSpPr>
      <p:sp>
        <p:nvSpPr>
          <p:cNvPr id="46" name="Google Shape;46;p8"/>
          <p:cNvSpPr txBox="1">
            <a:spLocks noGrp="1"/>
          </p:cNvSpPr>
          <p:nvPr>
            <p:ph type="title"/>
          </p:nvPr>
        </p:nvSpPr>
        <p:spPr>
          <a:xfrm>
            <a:off x="629841" y="365126"/>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8"/>
          <p:cNvSpPr txBox="1">
            <a:spLocks noGrp="1"/>
          </p:cNvSpPr>
          <p:nvPr>
            <p:ph type="body" idx="1"/>
          </p:nvPr>
        </p:nvSpPr>
        <p:spPr>
          <a:xfrm>
            <a:off x="629842" y="1681163"/>
            <a:ext cx="3868340"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8" name="Google Shape;48;p8"/>
          <p:cNvSpPr txBox="1">
            <a:spLocks noGrp="1"/>
          </p:cNvSpPr>
          <p:nvPr>
            <p:ph type="body" idx="2"/>
          </p:nvPr>
        </p:nvSpPr>
        <p:spPr>
          <a:xfrm>
            <a:off x="629842" y="2505075"/>
            <a:ext cx="3868340"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9" name="Google Shape;49;p8"/>
          <p:cNvSpPr txBox="1">
            <a:spLocks noGrp="1"/>
          </p:cNvSpPr>
          <p:nvPr>
            <p:ph type="body" idx="3"/>
          </p:nvPr>
        </p:nvSpPr>
        <p:spPr>
          <a:xfrm>
            <a:off x="4629150" y="1681163"/>
            <a:ext cx="3887391"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0" name="Google Shape;50;p8"/>
          <p:cNvSpPr txBox="1">
            <a:spLocks noGrp="1"/>
          </p:cNvSpPr>
          <p:nvPr>
            <p:ph type="body" idx="4"/>
          </p:nvPr>
        </p:nvSpPr>
        <p:spPr>
          <a:xfrm>
            <a:off x="4629150" y="2505075"/>
            <a:ext cx="3887391"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1" name="Google Shape;51;p8"/>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8"/>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8"/>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ntenu avec légende" type="objTx">
  <p:cSld name="OBJECT_WITH_CAPTION_TEXT">
    <p:spTree>
      <p:nvGrpSpPr>
        <p:cNvPr id="1" name="Shape 54"/>
        <p:cNvGrpSpPr/>
        <p:nvPr/>
      </p:nvGrpSpPr>
      <p:grpSpPr>
        <a:xfrm>
          <a:off x="0" y="0"/>
          <a:ext cx="0" cy="0"/>
          <a:chOff x="0" y="0"/>
          <a:chExt cx="0" cy="0"/>
        </a:xfrm>
      </p:grpSpPr>
      <p:sp>
        <p:nvSpPr>
          <p:cNvPr id="55" name="Google Shape;55;p9"/>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9"/>
          <p:cNvSpPr txBox="1">
            <a:spLocks noGrp="1"/>
          </p:cNvSpPr>
          <p:nvPr>
            <p:ph type="body" idx="1"/>
          </p:nvPr>
        </p:nvSpPr>
        <p:spPr>
          <a:xfrm>
            <a:off x="3887391" y="987426"/>
            <a:ext cx="4629150" cy="4873625"/>
          </a:xfrm>
          <a:prstGeom prst="rect">
            <a:avLst/>
          </a:prstGeom>
          <a:noFill/>
          <a:ln>
            <a:noFill/>
          </a:ln>
        </p:spPr>
        <p:txBody>
          <a:bodyPr spcFirstLastPara="1" wrap="square" lIns="91425" tIns="45700" rIns="91425" bIns="45700" anchor="t" anchorCtr="0">
            <a:no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9"/>
          <p:cNvSpPr txBox="1">
            <a:spLocks noGrp="1"/>
          </p:cNvSpPr>
          <p:nvPr>
            <p:ph type="body" idx="2"/>
          </p:nvPr>
        </p:nvSpPr>
        <p:spPr>
          <a:xfrm>
            <a:off x="629841" y="2057400"/>
            <a:ext cx="2949178"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9"/>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9"/>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9"/>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r-CA"/>
              <a:t>‹N°›</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62" r:id="rId3"/>
    <p:sldLayoutId id="2147483660" r:id="rId4"/>
    <p:sldLayoutId id="2147483661" r:id="rId5"/>
    <p:sldLayoutId id="2147483664" r:id="rId6"/>
    <p:sldLayoutId id="2147483653" r:id="rId7"/>
    <p:sldLayoutId id="2147483654" r:id="rId8"/>
    <p:sldLayoutId id="2147483655" r:id="rId9"/>
    <p:sldLayoutId id="2147483656" r:id="rId10"/>
    <p:sldLayoutId id="2147483657" r:id="rId11"/>
    <p:sldLayoutId id="2147483658"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35.xml"/><Relationship Id="rId1" Type="http://schemas.openxmlformats.org/officeDocument/2006/relationships/tags" Target="../tags/tag34.xml"/></Relationships>
</file>

<file path=ppt/slides/_rels/slide11.xml.rels><?xml version="1.0" encoding="UTF-8" standalone="yes"?>
<Relationships xmlns="http://schemas.openxmlformats.org/package/2006/relationships"><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tags" Target="../tags/tag36.xml"/><Relationship Id="rId5" Type="http://schemas.openxmlformats.org/officeDocument/2006/relationships/image" Target="../media/image9.png"/><Relationship Id="rId4"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8" Type="http://schemas.openxmlformats.org/officeDocument/2006/relationships/hyperlink" Target="http://voxpopuli.quebec/formations/module4_organiser.php" TargetMode="External"/><Relationship Id="rId3" Type="http://schemas.openxmlformats.org/officeDocument/2006/relationships/tags" Target="../tags/tag41.xml"/><Relationship Id="rId7" Type="http://schemas.openxmlformats.org/officeDocument/2006/relationships/notesSlide" Target="../notesSlides/notesSlide1.xml"/><Relationship Id="rId2" Type="http://schemas.openxmlformats.org/officeDocument/2006/relationships/tags" Target="../tags/tag40.xml"/><Relationship Id="rId1" Type="http://schemas.openxmlformats.org/officeDocument/2006/relationships/tags" Target="../tags/tag39.xml"/><Relationship Id="rId6" Type="http://schemas.openxmlformats.org/officeDocument/2006/relationships/slideLayout" Target="../slideLayouts/slideLayout3.xml"/><Relationship Id="rId5" Type="http://schemas.openxmlformats.org/officeDocument/2006/relationships/tags" Target="../tags/tag43.xml"/><Relationship Id="rId4" Type="http://schemas.openxmlformats.org/officeDocument/2006/relationships/tags" Target="../tags/tag4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9.xml"/><Relationship Id="rId7" Type="http://schemas.openxmlformats.org/officeDocument/2006/relationships/tags" Target="../tags/tag13.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tags" Target="../tags/tag12.xml"/><Relationship Id="rId5" Type="http://schemas.openxmlformats.org/officeDocument/2006/relationships/tags" Target="../tags/tag11.xml"/><Relationship Id="rId4" Type="http://schemas.openxmlformats.org/officeDocument/2006/relationships/tags" Target="../tags/tag10.xml"/></Relationships>
</file>

<file path=ppt/slides/_rels/slide3.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tags" Target="../tags/tag14.xml"/><Relationship Id="rId5" Type="http://schemas.openxmlformats.org/officeDocument/2006/relationships/slideLayout" Target="../slideLayouts/slideLayout3.xml"/><Relationship Id="rId4" Type="http://schemas.openxmlformats.org/officeDocument/2006/relationships/tags" Target="../tags/tag17.xml"/></Relationships>
</file>

<file path=ppt/slides/_rels/slide4.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tags" Target="../tags/tag18.xml"/><Relationship Id="rId5" Type="http://schemas.openxmlformats.org/officeDocument/2006/relationships/image" Target="../media/image4.png"/><Relationship Id="rId4"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22.xml"/><Relationship Id="rId1" Type="http://schemas.openxmlformats.org/officeDocument/2006/relationships/tags" Target="../tags/tag21.xml"/></Relationships>
</file>

<file path=ppt/slides/_rels/slide6.xml.rels><?xml version="1.0" encoding="UTF-8" standalone="yes"?>
<Relationships xmlns="http://schemas.openxmlformats.org/package/2006/relationships"><Relationship Id="rId3" Type="http://schemas.openxmlformats.org/officeDocument/2006/relationships/hyperlink" Target="https://youtu.be/KpOaQK19gLo" TargetMode="External"/><Relationship Id="rId2" Type="http://schemas.openxmlformats.org/officeDocument/2006/relationships/slideLayout" Target="../slideLayouts/slideLayout3.xml"/><Relationship Id="rId1" Type="http://schemas.openxmlformats.org/officeDocument/2006/relationships/tags" Target="../tags/tag23.xml"/></Relationships>
</file>

<file path=ppt/slides/_rels/slide7.xml.rels><?xml version="1.0" encoding="UTF-8" standalone="yes"?>
<Relationships xmlns="http://schemas.openxmlformats.org/package/2006/relationships"><Relationship Id="rId3" Type="http://schemas.openxmlformats.org/officeDocument/2006/relationships/tags" Target="../tags/tag26.xml"/><Relationship Id="rId2" Type="http://schemas.openxmlformats.org/officeDocument/2006/relationships/tags" Target="../tags/tag25.xml"/><Relationship Id="rId1" Type="http://schemas.openxmlformats.org/officeDocument/2006/relationships/tags" Target="../tags/tag24.xml"/><Relationship Id="rId6" Type="http://schemas.openxmlformats.org/officeDocument/2006/relationships/image" Target="../media/image5.png"/><Relationship Id="rId5" Type="http://schemas.openxmlformats.org/officeDocument/2006/relationships/hyperlink" Target="https://www.youtube.com/watch?v=X5xoXOMRFd0" TargetMode="External"/><Relationship Id="rId4"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tags" Target="../tags/tag29.xml"/><Relationship Id="rId7" Type="http://schemas.openxmlformats.org/officeDocument/2006/relationships/image" Target="../media/image7.svg"/><Relationship Id="rId2" Type="http://schemas.openxmlformats.org/officeDocument/2006/relationships/tags" Target="../tags/tag28.xml"/><Relationship Id="rId1" Type="http://schemas.openxmlformats.org/officeDocument/2006/relationships/tags" Target="../tags/tag27.xml"/><Relationship Id="rId6" Type="http://schemas.openxmlformats.org/officeDocument/2006/relationships/image" Target="../media/image6.png"/><Relationship Id="rId5" Type="http://schemas.openxmlformats.org/officeDocument/2006/relationships/slideLayout" Target="../slideLayouts/slideLayout3.xml"/><Relationship Id="rId4" Type="http://schemas.openxmlformats.org/officeDocument/2006/relationships/tags" Target="../tags/tag30.xml"/></Relationships>
</file>

<file path=ppt/slides/_rels/slide9.xml.rels><?xml version="1.0" encoding="UTF-8" standalone="yes"?>
<Relationships xmlns="http://schemas.openxmlformats.org/package/2006/relationships"><Relationship Id="rId3" Type="http://schemas.openxmlformats.org/officeDocument/2006/relationships/tags" Target="../tags/tag33.xml"/><Relationship Id="rId7" Type="http://schemas.openxmlformats.org/officeDocument/2006/relationships/hyperlink" Target="http://voxpopuli.quebec/doc/references/CharteConseilAcademieSainteTherese.pdf" TargetMode="External"/><Relationship Id="rId2" Type="http://schemas.openxmlformats.org/officeDocument/2006/relationships/tags" Target="../tags/tag32.xml"/><Relationship Id="rId1" Type="http://schemas.openxmlformats.org/officeDocument/2006/relationships/tags" Target="../tags/tag31.xml"/><Relationship Id="rId6" Type="http://schemas.openxmlformats.org/officeDocument/2006/relationships/hyperlink" Target="http://voxpopuli.quebec/doc/references/EcoleCentraleStAntoineAbbeReglementsFormulaire.docx" TargetMode="External"/><Relationship Id="rId5" Type="http://schemas.openxmlformats.org/officeDocument/2006/relationships/hyperlink" Target="http://voxpopuli.quebec/doc/references/EcolePrevostReglementElectoraux.docx" TargetMode="External"/><Relationship Id="rId4"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59EF7A3-72F9-4AE7-ACAF-7FBBC4762389}"/>
              </a:ext>
            </a:extLst>
          </p:cNvPr>
          <p:cNvSpPr>
            <a:spLocks noGrp="1"/>
          </p:cNvSpPr>
          <p:nvPr>
            <p:ph type="ctrTitle"/>
            <p:custDataLst>
              <p:tags r:id="rId1"/>
            </p:custDataLst>
          </p:nvPr>
        </p:nvSpPr>
        <p:spPr>
          <a:xfrm>
            <a:off x="2254306" y="2259660"/>
            <a:ext cx="6439276" cy="1550716"/>
          </a:xfrm>
        </p:spPr>
        <p:txBody>
          <a:bodyPr/>
          <a:lstStyle/>
          <a:p>
            <a:r>
              <a:rPr lang="en-CA" dirty="0"/>
              <a:t>Module 4</a:t>
            </a:r>
            <a:br>
              <a:rPr lang="en-CA" dirty="0"/>
            </a:br>
            <a:r>
              <a:rPr lang="en-CA" dirty="0"/>
              <a:t>Organiser les </a:t>
            </a:r>
            <a:r>
              <a:rPr lang="en-CA" dirty="0" err="1"/>
              <a:t>élections</a:t>
            </a:r>
            <a:br>
              <a:rPr lang="en-CA" dirty="0"/>
            </a:br>
            <a:r>
              <a:rPr lang="en-CA" dirty="0"/>
              <a:t>dans </a:t>
            </a:r>
            <a:r>
              <a:rPr lang="en-CA" dirty="0" err="1"/>
              <a:t>l’école</a:t>
            </a:r>
            <a:endParaRPr lang="fr-CA" dirty="0"/>
          </a:p>
        </p:txBody>
      </p:sp>
      <p:sp>
        <p:nvSpPr>
          <p:cNvPr id="3" name="Sous-titre 2">
            <a:extLst>
              <a:ext uri="{FF2B5EF4-FFF2-40B4-BE49-F238E27FC236}">
                <a16:creationId xmlns:a16="http://schemas.microsoft.com/office/drawing/2014/main" id="{9E33D533-1801-4DA7-96EA-0FEF8643B23D}"/>
              </a:ext>
            </a:extLst>
          </p:cNvPr>
          <p:cNvSpPr>
            <a:spLocks noGrp="1"/>
          </p:cNvSpPr>
          <p:nvPr>
            <p:ph type="subTitle" idx="1"/>
            <p:custDataLst>
              <p:tags r:id="rId2"/>
            </p:custDataLst>
          </p:nvPr>
        </p:nvSpPr>
        <p:spPr>
          <a:xfrm>
            <a:off x="2725782" y="4205486"/>
            <a:ext cx="5486171" cy="880763"/>
          </a:xfrm>
        </p:spPr>
        <p:txBody>
          <a:bodyPr/>
          <a:lstStyle/>
          <a:p>
            <a:r>
              <a:rPr lang="en-CA" dirty="0" err="1"/>
              <a:t>Leçon</a:t>
            </a:r>
            <a:r>
              <a:rPr lang="en-CA" dirty="0"/>
              <a:t> 4.1.2</a:t>
            </a:r>
            <a:br>
              <a:rPr lang="en-CA" dirty="0"/>
            </a:br>
            <a:r>
              <a:rPr lang="en-CA" dirty="0" err="1"/>
              <a:t>Définir</a:t>
            </a:r>
            <a:r>
              <a:rPr lang="en-CA" dirty="0"/>
              <a:t> les </a:t>
            </a:r>
            <a:r>
              <a:rPr lang="en-CA" dirty="0" err="1"/>
              <a:t>règlements</a:t>
            </a:r>
            <a:r>
              <a:rPr lang="en-CA" dirty="0"/>
              <a:t> </a:t>
            </a:r>
            <a:r>
              <a:rPr lang="en-CA" dirty="0" err="1"/>
              <a:t>électoraux</a:t>
            </a:r>
            <a:endParaRPr lang="fr-CA" dirty="0"/>
          </a:p>
        </p:txBody>
      </p:sp>
      <p:sp>
        <p:nvSpPr>
          <p:cNvPr id="4" name="Espace réservé du texte 3">
            <a:extLst>
              <a:ext uri="{FF2B5EF4-FFF2-40B4-BE49-F238E27FC236}">
                <a16:creationId xmlns:a16="http://schemas.microsoft.com/office/drawing/2014/main" id="{7A6B5E15-7052-4839-8A44-E885F803B11E}"/>
              </a:ext>
            </a:extLst>
          </p:cNvPr>
          <p:cNvSpPr>
            <a:spLocks noGrp="1"/>
          </p:cNvSpPr>
          <p:nvPr>
            <p:ph type="body" sz="quarter" idx="10"/>
            <p:custDataLst>
              <p:tags r:id="rId3"/>
            </p:custDataLst>
          </p:nvPr>
        </p:nvSpPr>
        <p:spPr>
          <a:xfrm>
            <a:off x="1819005" y="6549043"/>
            <a:ext cx="1122015" cy="221582"/>
          </a:xfrm>
        </p:spPr>
        <p:txBody>
          <a:bodyPr/>
          <a:lstStyle/>
          <a:p>
            <a:r>
              <a:rPr lang="fr-CA" dirty="0"/>
              <a:t>MAJ CL 18-07-2022</a:t>
            </a:r>
          </a:p>
        </p:txBody>
      </p:sp>
    </p:spTree>
    <p:extLst>
      <p:ext uri="{BB962C8B-B14F-4D97-AF65-F5344CB8AC3E}">
        <p14:creationId xmlns:p14="http://schemas.microsoft.com/office/powerpoint/2010/main" val="10537818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0E2F970-3F5A-4FD2-BDC5-D24D310CFC3B}"/>
              </a:ext>
            </a:extLst>
          </p:cNvPr>
          <p:cNvSpPr>
            <a:spLocks noGrp="1"/>
          </p:cNvSpPr>
          <p:nvPr>
            <p:ph type="title"/>
            <p:custDataLst>
              <p:tags r:id="rId1"/>
            </p:custDataLst>
          </p:nvPr>
        </p:nvSpPr>
        <p:spPr/>
        <p:txBody>
          <a:bodyPr/>
          <a:lstStyle/>
          <a:p>
            <a:pPr hangingPunct="0"/>
            <a:r>
              <a:rPr lang="fr-CA" b="1" dirty="0">
                <a:solidFill>
                  <a:srgbClr val="00A8B0"/>
                </a:solidFill>
              </a:rPr>
              <a:t>Définir les règlements électoraux</a:t>
            </a:r>
            <a:br>
              <a:rPr lang="fr-CA" b="1" dirty="0"/>
            </a:br>
            <a:r>
              <a:rPr lang="fr-CA" dirty="0"/>
              <a:t>N’oubliez pas d’adapter vos règles électorales à la réalité de votre école. Considérez par exemple :</a:t>
            </a:r>
            <a:br>
              <a:rPr lang="fr-CA" dirty="0"/>
            </a:br>
            <a:endParaRPr lang="fr-CA" b="1" dirty="0"/>
          </a:p>
        </p:txBody>
      </p:sp>
      <p:sp>
        <p:nvSpPr>
          <p:cNvPr id="8" name="Titre 1">
            <a:extLst>
              <a:ext uri="{FF2B5EF4-FFF2-40B4-BE49-F238E27FC236}">
                <a16:creationId xmlns:a16="http://schemas.microsoft.com/office/drawing/2014/main" id="{F100D148-8F87-4368-AFCB-0FCC7204CCE5}"/>
              </a:ext>
            </a:extLst>
          </p:cNvPr>
          <p:cNvSpPr txBox="1">
            <a:spLocks/>
          </p:cNvSpPr>
          <p:nvPr>
            <p:custDataLst>
              <p:tags r:id="rId2"/>
            </p:custDataLst>
          </p:nvPr>
        </p:nvSpPr>
        <p:spPr>
          <a:xfrm>
            <a:off x="1932524" y="3194256"/>
            <a:ext cx="6570949" cy="813037"/>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540000" indent="-285750">
              <a:lnSpc>
                <a:spcPct val="100000"/>
              </a:lnSpc>
              <a:spcAft>
                <a:spcPts val="1200"/>
              </a:spcAft>
              <a:buFont typeface="Arial" panose="020B0604020202020204" pitchFamily="34" charset="0"/>
              <a:buChar char="•"/>
            </a:pPr>
            <a:r>
              <a:rPr lang="fr-CA" sz="1600" dirty="0"/>
              <a:t>Votre niveau d’aisance; </a:t>
            </a:r>
          </a:p>
          <a:p>
            <a:pPr marL="540000" indent="-285750">
              <a:lnSpc>
                <a:spcPct val="100000"/>
              </a:lnSpc>
              <a:spcAft>
                <a:spcPts val="1200"/>
              </a:spcAft>
              <a:buFont typeface="Arial" panose="020B0604020202020204" pitchFamily="34" charset="0"/>
              <a:buChar char="•"/>
            </a:pPr>
            <a:r>
              <a:rPr lang="fr-CA" sz="1600" dirty="0"/>
              <a:t>L’expérience de l’école avec le conseil d’élèves;</a:t>
            </a:r>
          </a:p>
          <a:p>
            <a:pPr marL="540000" indent="-285750">
              <a:lnSpc>
                <a:spcPct val="100000"/>
              </a:lnSpc>
              <a:spcAft>
                <a:spcPts val="1200"/>
              </a:spcAft>
              <a:buFont typeface="Arial" panose="020B0604020202020204" pitchFamily="34" charset="0"/>
              <a:buChar char="•"/>
            </a:pPr>
            <a:r>
              <a:rPr lang="fr-CA" sz="1600" dirty="0"/>
              <a:t>La collaboration de la direction et de l’équipe-école;</a:t>
            </a:r>
          </a:p>
          <a:p>
            <a:pPr marL="540000" indent="-285750">
              <a:lnSpc>
                <a:spcPct val="100000"/>
              </a:lnSpc>
              <a:spcAft>
                <a:spcPts val="1200"/>
              </a:spcAft>
              <a:buFont typeface="Arial" panose="020B0604020202020204" pitchFamily="34" charset="0"/>
              <a:buChar char="•"/>
            </a:pPr>
            <a:r>
              <a:rPr lang="fr-CA" sz="1600" dirty="0"/>
              <a:t>L’âge des élèves.</a:t>
            </a:r>
            <a:endParaRPr lang="fr-CA" sz="1600" b="1" dirty="0"/>
          </a:p>
        </p:txBody>
      </p:sp>
    </p:spTree>
    <p:extLst>
      <p:ext uri="{BB962C8B-B14F-4D97-AF65-F5344CB8AC3E}">
        <p14:creationId xmlns:p14="http://schemas.microsoft.com/office/powerpoint/2010/main" val="38779712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77A252B2-2228-4C44-A8F9-691CBA920BD5}"/>
              </a:ext>
            </a:extLst>
          </p:cNvPr>
          <p:cNvPicPr>
            <a:picLocks noChangeAspect="1"/>
          </p:cNvPicPr>
          <p:nvPr>
            <p:custDataLst>
              <p:tags r:id="rId1"/>
            </p:custDataLst>
          </p:nvPr>
        </p:nvPicPr>
        <p:blipFill>
          <a:blip r:embed="rId5"/>
          <a:stretch>
            <a:fillRect/>
          </a:stretch>
        </p:blipFill>
        <p:spPr>
          <a:xfrm>
            <a:off x="5714260" y="5136335"/>
            <a:ext cx="3325311" cy="1609022"/>
          </a:xfrm>
          <a:prstGeom prst="rect">
            <a:avLst/>
          </a:prstGeom>
        </p:spPr>
      </p:pic>
      <p:sp>
        <p:nvSpPr>
          <p:cNvPr id="2" name="Titre 1">
            <a:extLst>
              <a:ext uri="{FF2B5EF4-FFF2-40B4-BE49-F238E27FC236}">
                <a16:creationId xmlns:a16="http://schemas.microsoft.com/office/drawing/2014/main" id="{F0E2F970-3F5A-4FD2-BDC5-D24D310CFC3B}"/>
              </a:ext>
            </a:extLst>
          </p:cNvPr>
          <p:cNvSpPr>
            <a:spLocks noGrp="1"/>
          </p:cNvSpPr>
          <p:nvPr>
            <p:ph type="title"/>
            <p:custDataLst>
              <p:tags r:id="rId2"/>
            </p:custDataLst>
          </p:nvPr>
        </p:nvSpPr>
        <p:spPr/>
        <p:txBody>
          <a:bodyPr/>
          <a:lstStyle/>
          <a:p>
            <a:pPr hangingPunct="0"/>
            <a:r>
              <a:rPr lang="fr-CA" b="1" dirty="0">
                <a:solidFill>
                  <a:srgbClr val="00A8B0"/>
                </a:solidFill>
              </a:rPr>
              <a:t>Définir les règlements électoraux</a:t>
            </a:r>
            <a:br>
              <a:rPr lang="fr-CA" dirty="0"/>
            </a:br>
            <a:r>
              <a:rPr lang="fr-CA" dirty="0"/>
              <a:t>Après les élections, vous pourriez profiter de la première rencontre du conseil pour discuter avec les élèves élus de leur expérience électorale et déterminer si certains aspects de la loi électorale pourraient être ajustés.</a:t>
            </a:r>
            <a:br>
              <a:rPr lang="fr-CA" dirty="0"/>
            </a:br>
            <a:endParaRPr lang="fr-CA" b="1" dirty="0"/>
          </a:p>
        </p:txBody>
      </p:sp>
      <p:sp>
        <p:nvSpPr>
          <p:cNvPr id="7" name="Titre 1">
            <a:extLst>
              <a:ext uri="{FF2B5EF4-FFF2-40B4-BE49-F238E27FC236}">
                <a16:creationId xmlns:a16="http://schemas.microsoft.com/office/drawing/2014/main" id="{6F2075B7-EB8F-4DDB-8D00-AE255B508E61}"/>
              </a:ext>
            </a:extLst>
          </p:cNvPr>
          <p:cNvSpPr txBox="1">
            <a:spLocks/>
          </p:cNvSpPr>
          <p:nvPr>
            <p:custDataLst>
              <p:tags r:id="rId3"/>
            </p:custDataLst>
          </p:nvPr>
        </p:nvSpPr>
        <p:spPr>
          <a:xfrm>
            <a:off x="1932525" y="3933133"/>
            <a:ext cx="6570949" cy="813037"/>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6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hangingPunct="0"/>
            <a:r>
              <a:rPr lang="fr-CA" dirty="0"/>
              <a:t>Bonifiez vos règlements électoraux graduellement d’une année à l’autre. L’adhésion des élèves et de l’équipe-école sera plus facile.</a:t>
            </a:r>
            <a:endParaRPr lang="fr-CA" b="1" dirty="0"/>
          </a:p>
        </p:txBody>
      </p:sp>
    </p:spTree>
    <p:extLst>
      <p:ext uri="{BB962C8B-B14F-4D97-AF65-F5344CB8AC3E}">
        <p14:creationId xmlns:p14="http://schemas.microsoft.com/office/powerpoint/2010/main" val="12014888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p23"/>
          <p:cNvSpPr txBox="1">
            <a:spLocks noGrp="1"/>
          </p:cNvSpPr>
          <p:nvPr>
            <p:ph type="title"/>
            <p:custDataLst>
              <p:tags r:id="rId1"/>
            </p:custDataLst>
          </p:nvPr>
        </p:nvSpPr>
        <p:spPr>
          <a:prstGeom prst="rect">
            <a:avLst/>
          </a:prstGeom>
          <a:noFill/>
          <a:ln>
            <a:noFill/>
          </a:ln>
        </p:spPr>
        <p:txBody>
          <a:bodyPr spcFirstLastPara="1" wrap="square" lIns="91425" tIns="45700" rIns="91425" bIns="45700" anchor="t" anchorCtr="0">
            <a:noAutofit/>
          </a:bodyPr>
          <a:lstStyle/>
          <a:p>
            <a:pPr marL="216000" lvl="0">
              <a:buSzPct val="100000"/>
            </a:pPr>
            <a:r>
              <a:rPr lang="fr-CA" sz="1600" dirty="0"/>
              <a:t>Vous avez terminé la leçon 4.1.2 – Définir les règlements électoraux.</a:t>
            </a:r>
            <a:br>
              <a:rPr lang="fr-CA" sz="1600" dirty="0"/>
            </a:br>
            <a:r>
              <a:rPr lang="fr-CA" dirty="0"/>
              <a:t>Consultez les autres leçons du </a:t>
            </a:r>
            <a:r>
              <a:rPr lang="fr-CA" dirty="0">
                <a:solidFill>
                  <a:schemeClr val="tx1"/>
                </a:solidFill>
                <a:hlinkClick r:id="rId8"/>
              </a:rPr>
              <a:t>Module 4 – Organiser les élections dans l’école </a:t>
            </a:r>
            <a:r>
              <a:rPr lang="fr-CA" dirty="0"/>
              <a:t>du site Web de Vox populi pour en apprendre davantage à ce sujet :</a:t>
            </a:r>
            <a:endParaRPr sz="1600" dirty="0"/>
          </a:p>
        </p:txBody>
      </p:sp>
      <p:sp>
        <p:nvSpPr>
          <p:cNvPr id="17" name="Rectangle 16"/>
          <p:cNvSpPr/>
          <p:nvPr>
            <p:custDataLst>
              <p:tags r:id="rId2"/>
            </p:custDataLst>
          </p:nvPr>
        </p:nvSpPr>
        <p:spPr>
          <a:xfrm>
            <a:off x="1379661" y="913077"/>
            <a:ext cx="7673294" cy="5838597"/>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27" name="Rectangle 26"/>
          <p:cNvSpPr/>
          <p:nvPr>
            <p:custDataLst>
              <p:tags r:id="rId3"/>
            </p:custDataLst>
          </p:nvPr>
        </p:nvSpPr>
        <p:spPr>
          <a:xfrm>
            <a:off x="1926689" y="2014806"/>
            <a:ext cx="216000" cy="108000"/>
          </a:xfrm>
          <a:prstGeom prst="rect">
            <a:avLst/>
          </a:prstGeom>
          <a:solidFill>
            <a:srgbClr val="3DC1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Titre 1">
            <a:extLst>
              <a:ext uri="{FF2B5EF4-FFF2-40B4-BE49-F238E27FC236}">
                <a16:creationId xmlns:a16="http://schemas.microsoft.com/office/drawing/2014/main" id="{3609B852-1951-4E09-9176-D684BF039241}"/>
              </a:ext>
            </a:extLst>
          </p:cNvPr>
          <p:cNvSpPr txBox="1">
            <a:spLocks/>
          </p:cNvSpPr>
          <p:nvPr>
            <p:custDataLst>
              <p:tags r:id="rId4"/>
            </p:custDataLst>
          </p:nvPr>
        </p:nvSpPr>
        <p:spPr>
          <a:xfrm>
            <a:off x="1926689" y="3709862"/>
            <a:ext cx="6570949" cy="813037"/>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614250">
              <a:lnSpc>
                <a:spcPct val="100000"/>
              </a:lnSpc>
              <a:spcAft>
                <a:spcPts val="1200"/>
              </a:spcAft>
            </a:pPr>
            <a:r>
              <a:rPr lang="fr-CA" sz="1600" dirty="0">
                <a:solidFill>
                  <a:schemeClr val="bg1">
                    <a:lumMod val="65000"/>
                  </a:schemeClr>
                </a:solidFill>
              </a:rPr>
              <a:t>4.1.1 – Établir le calendrier électoral </a:t>
            </a:r>
            <a:r>
              <a:rPr lang="fr-CA" sz="1000" dirty="0">
                <a:solidFill>
                  <a:schemeClr val="bg1">
                    <a:lumMod val="65000"/>
                  </a:schemeClr>
                </a:solidFill>
              </a:rPr>
              <a:t>(durée ± 3 min)</a:t>
            </a:r>
            <a:r>
              <a:rPr lang="fr-CA" sz="1600" dirty="0">
                <a:solidFill>
                  <a:schemeClr val="bg1">
                    <a:lumMod val="65000"/>
                  </a:schemeClr>
                </a:solidFill>
              </a:rPr>
              <a:t>;</a:t>
            </a:r>
          </a:p>
          <a:p>
            <a:pPr marL="614250">
              <a:lnSpc>
                <a:spcPct val="100000"/>
              </a:lnSpc>
              <a:spcAft>
                <a:spcPts val="1200"/>
              </a:spcAft>
            </a:pPr>
            <a:r>
              <a:rPr lang="fr-CA" sz="1600" dirty="0">
                <a:solidFill>
                  <a:schemeClr val="bg1">
                    <a:lumMod val="65000"/>
                  </a:schemeClr>
                </a:solidFill>
              </a:rPr>
              <a:t>4.1.2 – Définir les règlements électoraux </a:t>
            </a:r>
            <a:r>
              <a:rPr lang="fr-CA" sz="1000" dirty="0">
                <a:solidFill>
                  <a:schemeClr val="bg1">
                    <a:lumMod val="65000"/>
                  </a:schemeClr>
                </a:solidFill>
              </a:rPr>
              <a:t>(durée ± 3 min)</a:t>
            </a:r>
            <a:r>
              <a:rPr lang="fr-CA" sz="1600" dirty="0">
                <a:solidFill>
                  <a:schemeClr val="bg1">
                    <a:lumMod val="65000"/>
                  </a:schemeClr>
                </a:solidFill>
              </a:rPr>
              <a:t>;</a:t>
            </a:r>
          </a:p>
          <a:p>
            <a:pPr marL="614250">
              <a:lnSpc>
                <a:spcPct val="100000"/>
              </a:lnSpc>
              <a:spcAft>
                <a:spcPts val="1200"/>
              </a:spcAft>
            </a:pPr>
            <a:r>
              <a:rPr lang="fr-CA" sz="1600" dirty="0"/>
              <a:t>4.1.3 – Encadrer la mise en candidature </a:t>
            </a:r>
            <a:r>
              <a:rPr lang="fr-CA" sz="1000" dirty="0"/>
              <a:t>(durée ± 3 min)</a:t>
            </a:r>
            <a:r>
              <a:rPr lang="fr-CA" sz="1600" dirty="0"/>
              <a:t>;</a:t>
            </a:r>
          </a:p>
          <a:p>
            <a:pPr marL="614250">
              <a:lnSpc>
                <a:spcPct val="100000"/>
              </a:lnSpc>
              <a:spcAft>
                <a:spcPts val="1200"/>
              </a:spcAft>
            </a:pPr>
            <a:r>
              <a:rPr lang="fr-CA" sz="1600" dirty="0"/>
              <a:t>4.1.4 – Déterminer le scénario du vote </a:t>
            </a:r>
            <a:r>
              <a:rPr lang="fr-CA" sz="1000" dirty="0"/>
              <a:t>(durée ± 3 min)</a:t>
            </a:r>
            <a:r>
              <a:rPr lang="fr-CA" sz="1600" dirty="0"/>
              <a:t>;</a:t>
            </a:r>
          </a:p>
          <a:p>
            <a:pPr marL="614250">
              <a:lnSpc>
                <a:spcPct val="100000"/>
              </a:lnSpc>
              <a:spcAft>
                <a:spcPts val="1200"/>
              </a:spcAft>
            </a:pPr>
            <a:r>
              <a:rPr lang="fr-CA" sz="1600" dirty="0"/>
              <a:t>4.1.5 – Aménager le bureau de vote </a:t>
            </a:r>
            <a:r>
              <a:rPr lang="fr-CA" sz="1000" dirty="0"/>
              <a:t>(durée ± 3 min)</a:t>
            </a:r>
            <a:r>
              <a:rPr lang="fr-CA" sz="1600" dirty="0"/>
              <a:t>;</a:t>
            </a:r>
          </a:p>
          <a:p>
            <a:pPr marL="614250">
              <a:lnSpc>
                <a:spcPct val="100000"/>
              </a:lnSpc>
              <a:spcAft>
                <a:spcPts val="1200"/>
              </a:spcAft>
            </a:pPr>
            <a:r>
              <a:rPr lang="fr-CA" sz="1600" dirty="0"/>
              <a:t>4.1.6 – Rassembler le matériel électoral </a:t>
            </a:r>
            <a:r>
              <a:rPr lang="fr-CA" sz="1000" dirty="0"/>
              <a:t>(durée ± 3 min)</a:t>
            </a:r>
            <a:r>
              <a:rPr lang="fr-CA" sz="1600" dirty="0"/>
              <a:t>;</a:t>
            </a:r>
          </a:p>
          <a:p>
            <a:pPr marL="614250">
              <a:lnSpc>
                <a:spcPct val="100000"/>
              </a:lnSpc>
              <a:spcAft>
                <a:spcPts val="1200"/>
              </a:spcAft>
            </a:pPr>
            <a:r>
              <a:rPr lang="fr-CA" sz="1600" dirty="0"/>
              <a:t>4.1.7 – Informer l’école des élections à venir </a:t>
            </a:r>
            <a:r>
              <a:rPr lang="fr-CA" sz="1000" dirty="0"/>
              <a:t>(durée ± 3 min)</a:t>
            </a:r>
            <a:r>
              <a:rPr lang="fr-CA" sz="1600" dirty="0"/>
              <a:t>.</a:t>
            </a:r>
          </a:p>
          <a:p>
            <a:pPr marL="614250">
              <a:lnSpc>
                <a:spcPct val="100000"/>
              </a:lnSpc>
              <a:spcAft>
                <a:spcPts val="1200"/>
              </a:spcAft>
            </a:pPr>
            <a:endParaRPr lang="fr-CA" sz="1600" dirty="0"/>
          </a:p>
          <a:p>
            <a:pPr marL="614250">
              <a:lnSpc>
                <a:spcPct val="100000"/>
              </a:lnSpc>
              <a:spcAft>
                <a:spcPts val="1200"/>
              </a:spcAft>
            </a:pPr>
            <a:endParaRPr lang="fr-CA" sz="1600" dirty="0"/>
          </a:p>
        </p:txBody>
      </p:sp>
      <p:sp>
        <p:nvSpPr>
          <p:cNvPr id="7" name="Rectangle 6">
            <a:extLst>
              <a:ext uri="{FF2B5EF4-FFF2-40B4-BE49-F238E27FC236}">
                <a16:creationId xmlns:a16="http://schemas.microsoft.com/office/drawing/2014/main" id="{DE91FD53-BABB-4FCA-B8F9-143D0ABA2AA2}"/>
              </a:ext>
            </a:extLst>
          </p:cNvPr>
          <p:cNvSpPr/>
          <p:nvPr>
            <p:custDataLst>
              <p:tags r:id="rId5"/>
            </p:custDataLst>
          </p:nvPr>
        </p:nvSpPr>
        <p:spPr>
          <a:xfrm>
            <a:off x="1926689" y="2765517"/>
            <a:ext cx="216000" cy="108000"/>
          </a:xfrm>
          <a:prstGeom prst="rect">
            <a:avLst/>
          </a:prstGeom>
          <a:solidFill>
            <a:srgbClr val="3DC1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Tree>
    <p:extLst>
      <p:ext uri="{BB962C8B-B14F-4D97-AF65-F5344CB8AC3E}">
        <p14:creationId xmlns:p14="http://schemas.microsoft.com/office/powerpoint/2010/main" val="27466200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72703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B3AE953-61D5-447C-8C71-B2C607AD6191}"/>
              </a:ext>
            </a:extLst>
          </p:cNvPr>
          <p:cNvSpPr>
            <a:spLocks noGrp="1"/>
          </p:cNvSpPr>
          <p:nvPr>
            <p:ph type="title"/>
            <p:custDataLst>
              <p:tags r:id="rId1"/>
            </p:custDataLst>
          </p:nvPr>
        </p:nvSpPr>
        <p:spPr>
          <a:xfrm>
            <a:off x="1932525" y="1830410"/>
            <a:ext cx="6851552" cy="813037"/>
          </a:xfrm>
        </p:spPr>
        <p:txBody>
          <a:bodyPr/>
          <a:lstStyle/>
          <a:p>
            <a:r>
              <a:rPr lang="en-CA" dirty="0"/>
              <a:t>Dans </a:t>
            </a:r>
            <a:r>
              <a:rPr lang="en-CA" dirty="0" err="1"/>
              <a:t>cette</a:t>
            </a:r>
            <a:r>
              <a:rPr lang="en-CA" dirty="0"/>
              <a:t> </a:t>
            </a:r>
            <a:r>
              <a:rPr lang="en-CA" dirty="0" err="1"/>
              <a:t>leçon</a:t>
            </a:r>
            <a:r>
              <a:rPr lang="en-CA" dirty="0"/>
              <a:t>, il </a:t>
            </a:r>
            <a:r>
              <a:rPr lang="en-CA" dirty="0" err="1"/>
              <a:t>est</a:t>
            </a:r>
            <a:r>
              <a:rPr lang="en-CA" dirty="0"/>
              <a:t> question de </a:t>
            </a:r>
            <a:r>
              <a:rPr lang="en-CA" dirty="0" err="1"/>
              <a:t>l’étape</a:t>
            </a:r>
            <a:r>
              <a:rPr lang="en-CA" dirty="0"/>
              <a:t> 1 – </a:t>
            </a:r>
            <a:r>
              <a:rPr lang="en-CA" b="1" dirty="0" err="1"/>
              <a:t>Préparer</a:t>
            </a:r>
            <a:r>
              <a:rPr lang="en-CA" b="1" dirty="0"/>
              <a:t> les </a:t>
            </a:r>
            <a:r>
              <a:rPr lang="en-CA" b="1" dirty="0" err="1"/>
              <a:t>élections</a:t>
            </a:r>
            <a:r>
              <a:rPr lang="en-CA" b="1" dirty="0"/>
              <a:t>.</a:t>
            </a:r>
            <a:endParaRPr lang="fr-CA" dirty="0"/>
          </a:p>
        </p:txBody>
      </p:sp>
      <p:grpSp>
        <p:nvGrpSpPr>
          <p:cNvPr id="5" name="Groupe 4">
            <a:extLst>
              <a:ext uri="{FF2B5EF4-FFF2-40B4-BE49-F238E27FC236}">
                <a16:creationId xmlns:a16="http://schemas.microsoft.com/office/drawing/2014/main" id="{FAA5C544-ABAD-48A6-B68C-0CEB35BB6C5E}"/>
              </a:ext>
            </a:extLst>
          </p:cNvPr>
          <p:cNvGrpSpPr/>
          <p:nvPr>
            <p:custDataLst>
              <p:tags r:id="rId2"/>
            </p:custDataLst>
          </p:nvPr>
        </p:nvGrpSpPr>
        <p:grpSpPr>
          <a:xfrm>
            <a:off x="4344713" y="2921585"/>
            <a:ext cx="1545970" cy="1371891"/>
            <a:chOff x="4425591" y="4620647"/>
            <a:chExt cx="1545970" cy="1371891"/>
          </a:xfrm>
        </p:grpSpPr>
        <p:sp>
          <p:nvSpPr>
            <p:cNvPr id="6" name="Rectangle 5">
              <a:extLst>
                <a:ext uri="{FF2B5EF4-FFF2-40B4-BE49-F238E27FC236}">
                  <a16:creationId xmlns:a16="http://schemas.microsoft.com/office/drawing/2014/main" id="{C0D0E59D-36CD-4A6F-A693-AC25909233A5}"/>
                </a:ext>
              </a:extLst>
            </p:cNvPr>
            <p:cNvSpPr/>
            <p:nvPr/>
          </p:nvSpPr>
          <p:spPr>
            <a:xfrm>
              <a:off x="4517463" y="4620647"/>
              <a:ext cx="1232706" cy="1232706"/>
            </a:xfrm>
            <a:prstGeom prst="rect">
              <a:avLst/>
            </a:prstGeom>
            <a:gradFill flip="none" rotWithShape="1">
              <a:gsLst>
                <a:gs pos="6000">
                  <a:srgbClr val="F1F2F9"/>
                </a:gs>
                <a:gs pos="56000">
                  <a:schemeClr val="bg1">
                    <a:lumMod val="95000"/>
                  </a:schemeClr>
                </a:gs>
                <a:gs pos="99000">
                  <a:schemeClr val="bg1">
                    <a:lumMod val="85000"/>
                  </a:schemeClr>
                </a:gs>
              </a:gsLst>
              <a:lin ang="10800000" scaled="1"/>
              <a:tileRect/>
            </a:gradFill>
            <a:ln w="9525">
              <a:solidFill>
                <a:schemeClr val="bg1">
                  <a:lumMod val="8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CA" sz="1600">
                <a:solidFill>
                  <a:schemeClr val="tx1"/>
                </a:solidFill>
              </a:endParaRPr>
            </a:p>
          </p:txBody>
        </p:sp>
        <p:grpSp>
          <p:nvGrpSpPr>
            <p:cNvPr id="7" name="Groupe 6">
              <a:extLst>
                <a:ext uri="{FF2B5EF4-FFF2-40B4-BE49-F238E27FC236}">
                  <a16:creationId xmlns:a16="http://schemas.microsoft.com/office/drawing/2014/main" id="{92598529-D401-4B1F-ABCE-D98297C82549}"/>
                </a:ext>
              </a:extLst>
            </p:cNvPr>
            <p:cNvGrpSpPr/>
            <p:nvPr/>
          </p:nvGrpSpPr>
          <p:grpSpPr>
            <a:xfrm>
              <a:off x="5528777" y="5483336"/>
              <a:ext cx="442784" cy="509202"/>
              <a:chOff x="3243801" y="5738284"/>
              <a:chExt cx="442784" cy="509202"/>
            </a:xfrm>
          </p:grpSpPr>
          <p:sp>
            <p:nvSpPr>
              <p:cNvPr id="9" name="Forme libre : forme 8">
                <a:extLst>
                  <a:ext uri="{FF2B5EF4-FFF2-40B4-BE49-F238E27FC236}">
                    <a16:creationId xmlns:a16="http://schemas.microsoft.com/office/drawing/2014/main" id="{F4DF6344-7C3C-452D-84AB-DC83ECED8C84}"/>
                  </a:ext>
                </a:extLst>
              </p:cNvPr>
              <p:cNvSpPr/>
              <p:nvPr/>
            </p:nvSpPr>
            <p:spPr bwMode="auto">
              <a:xfrm>
                <a:off x="3243801" y="5738284"/>
                <a:ext cx="442784" cy="509202"/>
              </a:xfrm>
              <a:custGeom>
                <a:avLst/>
                <a:gdLst>
                  <a:gd name="connsiteX0" fmla="*/ 233362 w 476250"/>
                  <a:gd name="connsiteY0" fmla="*/ 0 h 547688"/>
                  <a:gd name="connsiteX1" fmla="*/ 476250 w 476250"/>
                  <a:gd name="connsiteY1" fmla="*/ 119063 h 547688"/>
                  <a:gd name="connsiteX2" fmla="*/ 466725 w 476250"/>
                  <a:gd name="connsiteY2" fmla="*/ 442913 h 547688"/>
                  <a:gd name="connsiteX3" fmla="*/ 228600 w 476250"/>
                  <a:gd name="connsiteY3" fmla="*/ 547688 h 547688"/>
                  <a:gd name="connsiteX4" fmla="*/ 0 w 476250"/>
                  <a:gd name="connsiteY4" fmla="*/ 409575 h 547688"/>
                  <a:gd name="connsiteX5" fmla="*/ 4762 w 476250"/>
                  <a:gd name="connsiteY5" fmla="*/ 109538 h 547688"/>
                  <a:gd name="connsiteX6" fmla="*/ 233362 w 476250"/>
                  <a:gd name="connsiteY6" fmla="*/ 0 h 547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6250" h="547688">
                    <a:moveTo>
                      <a:pt x="233362" y="0"/>
                    </a:moveTo>
                    <a:lnTo>
                      <a:pt x="476250" y="119063"/>
                    </a:lnTo>
                    <a:lnTo>
                      <a:pt x="466725" y="442913"/>
                    </a:lnTo>
                    <a:lnTo>
                      <a:pt x="228600" y="547688"/>
                    </a:lnTo>
                    <a:lnTo>
                      <a:pt x="0" y="409575"/>
                    </a:lnTo>
                    <a:cubicBezTo>
                      <a:pt x="1587" y="309563"/>
                      <a:pt x="3175" y="209550"/>
                      <a:pt x="4762" y="109538"/>
                    </a:cubicBezTo>
                    <a:lnTo>
                      <a:pt x="233362" y="0"/>
                    </a:lnTo>
                    <a:close/>
                  </a:path>
                </a:pathLst>
              </a:custGeom>
              <a:solidFill>
                <a:schemeClr val="bg1">
                  <a:lumMod val="95000"/>
                </a:schemeClr>
              </a:solidFill>
              <a:ln w="38100"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CA" sz="1200" b="0" i="0" u="none" strike="noStrike" cap="none" normalizeH="0" baseline="0" dirty="0">
                  <a:ln>
                    <a:noFill/>
                  </a:ln>
                  <a:solidFill>
                    <a:srgbClr val="91195A"/>
                  </a:solidFill>
                  <a:effectLst/>
                  <a:latin typeface="Times" pitchFamily="93" charset="0"/>
                </a:endParaRPr>
              </a:p>
            </p:txBody>
          </p:sp>
          <p:sp>
            <p:nvSpPr>
              <p:cNvPr id="10" name="ZoneTexte 9">
                <a:extLst>
                  <a:ext uri="{FF2B5EF4-FFF2-40B4-BE49-F238E27FC236}">
                    <a16:creationId xmlns:a16="http://schemas.microsoft.com/office/drawing/2014/main" id="{D8481539-1203-46D3-8184-842C59AAD834}"/>
                  </a:ext>
                </a:extLst>
              </p:cNvPr>
              <p:cNvSpPr txBox="1"/>
              <p:nvPr/>
            </p:nvSpPr>
            <p:spPr>
              <a:xfrm>
                <a:off x="3308740" y="5808219"/>
                <a:ext cx="312907" cy="369332"/>
              </a:xfrm>
              <a:prstGeom prst="rect">
                <a:avLst/>
              </a:prstGeom>
              <a:noFill/>
            </p:spPr>
            <p:txBody>
              <a:bodyPr wrap="none" rtlCol="0" anchor="ctr">
                <a:spAutoFit/>
              </a:bodyPr>
              <a:lstStyle/>
              <a:p>
                <a:pPr algn="ctr"/>
                <a:r>
                  <a:rPr lang="en-CA" sz="1800" b="1" dirty="0">
                    <a:solidFill>
                      <a:schemeClr val="bg1">
                        <a:lumMod val="75000"/>
                      </a:schemeClr>
                    </a:solidFill>
                    <a:latin typeface="Arial" panose="020B0604020202020204" pitchFamily="34" charset="0"/>
                    <a:cs typeface="Arial" panose="020B0604020202020204" pitchFamily="34" charset="0"/>
                  </a:rPr>
                  <a:t>2</a:t>
                </a:r>
                <a:endParaRPr lang="fr-CA" sz="1800" b="1" dirty="0">
                  <a:solidFill>
                    <a:schemeClr val="bg1">
                      <a:lumMod val="75000"/>
                    </a:schemeClr>
                  </a:solidFill>
                  <a:latin typeface="Arial" panose="020B0604020202020204" pitchFamily="34" charset="0"/>
                  <a:cs typeface="Arial" panose="020B0604020202020204" pitchFamily="34" charset="0"/>
                </a:endParaRPr>
              </a:p>
            </p:txBody>
          </p:sp>
        </p:grpSp>
        <p:sp>
          <p:nvSpPr>
            <p:cNvPr id="8" name="Rectangle 7">
              <a:extLst>
                <a:ext uri="{FF2B5EF4-FFF2-40B4-BE49-F238E27FC236}">
                  <a16:creationId xmlns:a16="http://schemas.microsoft.com/office/drawing/2014/main" id="{E03EAA9E-7AC4-4FF6-B4A2-52E8F1962C46}"/>
                </a:ext>
              </a:extLst>
            </p:cNvPr>
            <p:cNvSpPr/>
            <p:nvPr/>
          </p:nvSpPr>
          <p:spPr>
            <a:xfrm>
              <a:off x="4425591" y="5064594"/>
              <a:ext cx="1416449" cy="3488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dirty="0">
                  <a:solidFill>
                    <a:schemeClr val="bg1">
                      <a:lumMod val="50000"/>
                    </a:schemeClr>
                  </a:solidFill>
                </a:rPr>
                <a:t>Vivre</a:t>
              </a:r>
              <a:br>
                <a:rPr lang="en-CA" sz="1600" dirty="0">
                  <a:solidFill>
                    <a:schemeClr val="bg1">
                      <a:lumMod val="50000"/>
                    </a:schemeClr>
                  </a:solidFill>
                </a:rPr>
              </a:br>
              <a:r>
                <a:rPr lang="en-CA" sz="1600" dirty="0">
                  <a:solidFill>
                    <a:schemeClr val="bg1">
                      <a:lumMod val="50000"/>
                    </a:schemeClr>
                  </a:solidFill>
                </a:rPr>
                <a:t>les</a:t>
              </a:r>
              <a:br>
                <a:rPr lang="en-CA" sz="1600" dirty="0">
                  <a:solidFill>
                    <a:schemeClr val="bg1">
                      <a:lumMod val="50000"/>
                    </a:schemeClr>
                  </a:solidFill>
                </a:rPr>
              </a:br>
              <a:r>
                <a:rPr lang="en-CA" sz="1600" dirty="0" err="1">
                  <a:solidFill>
                    <a:schemeClr val="bg1">
                      <a:lumMod val="50000"/>
                    </a:schemeClr>
                  </a:solidFill>
                </a:rPr>
                <a:t>élections</a:t>
              </a:r>
              <a:endParaRPr lang="fr-CA" sz="1600" dirty="0">
                <a:solidFill>
                  <a:schemeClr val="bg1">
                    <a:lumMod val="50000"/>
                  </a:schemeClr>
                </a:solidFill>
              </a:endParaRPr>
            </a:p>
          </p:txBody>
        </p:sp>
      </p:grpSp>
      <p:grpSp>
        <p:nvGrpSpPr>
          <p:cNvPr id="11" name="Groupe 10">
            <a:extLst>
              <a:ext uri="{FF2B5EF4-FFF2-40B4-BE49-F238E27FC236}">
                <a16:creationId xmlns:a16="http://schemas.microsoft.com/office/drawing/2014/main" id="{BF961428-C197-4822-A713-443AC02A463E}"/>
              </a:ext>
            </a:extLst>
          </p:cNvPr>
          <p:cNvGrpSpPr/>
          <p:nvPr>
            <p:custDataLst>
              <p:tags r:id="rId3"/>
            </p:custDataLst>
          </p:nvPr>
        </p:nvGrpSpPr>
        <p:grpSpPr>
          <a:xfrm>
            <a:off x="2115407" y="2921585"/>
            <a:ext cx="1545970" cy="1371891"/>
            <a:chOff x="4425591" y="4620647"/>
            <a:chExt cx="1545970" cy="1371891"/>
          </a:xfrm>
        </p:grpSpPr>
        <p:sp>
          <p:nvSpPr>
            <p:cNvPr id="12" name="Rectangle 11">
              <a:extLst>
                <a:ext uri="{FF2B5EF4-FFF2-40B4-BE49-F238E27FC236}">
                  <a16:creationId xmlns:a16="http://schemas.microsoft.com/office/drawing/2014/main" id="{0433D5E9-DDBF-4563-8324-79F8F4A435FF}"/>
                </a:ext>
              </a:extLst>
            </p:cNvPr>
            <p:cNvSpPr/>
            <p:nvPr/>
          </p:nvSpPr>
          <p:spPr>
            <a:xfrm>
              <a:off x="4517463" y="4620647"/>
              <a:ext cx="1232706" cy="1232706"/>
            </a:xfrm>
            <a:prstGeom prst="rect">
              <a:avLst/>
            </a:prstGeom>
            <a:gradFill flip="none" rotWithShape="1">
              <a:gsLst>
                <a:gs pos="6000">
                  <a:srgbClr val="F1F2F9"/>
                </a:gs>
                <a:gs pos="56000">
                  <a:srgbClr val="D1E3F3"/>
                </a:gs>
                <a:gs pos="99000">
                  <a:schemeClr val="accent1">
                    <a:lumMod val="30000"/>
                    <a:lumOff val="70000"/>
                  </a:schemeClr>
                </a:gs>
              </a:gsLst>
              <a:lin ang="10800000" scaled="1"/>
              <a:tileRect/>
            </a:gradFill>
            <a:ln w="9525">
              <a:solidFill>
                <a:srgbClr val="141733"/>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CA" sz="1600">
                <a:solidFill>
                  <a:schemeClr val="tx1"/>
                </a:solidFill>
              </a:endParaRPr>
            </a:p>
          </p:txBody>
        </p:sp>
        <p:grpSp>
          <p:nvGrpSpPr>
            <p:cNvPr id="13" name="Groupe 12">
              <a:extLst>
                <a:ext uri="{FF2B5EF4-FFF2-40B4-BE49-F238E27FC236}">
                  <a16:creationId xmlns:a16="http://schemas.microsoft.com/office/drawing/2014/main" id="{AD11D139-8E54-4888-9ACE-F020139A473B}"/>
                </a:ext>
              </a:extLst>
            </p:cNvPr>
            <p:cNvGrpSpPr/>
            <p:nvPr/>
          </p:nvGrpSpPr>
          <p:grpSpPr>
            <a:xfrm>
              <a:off x="5528777" y="5483336"/>
              <a:ext cx="442784" cy="509202"/>
              <a:chOff x="3243801" y="5738284"/>
              <a:chExt cx="442784" cy="509202"/>
            </a:xfrm>
          </p:grpSpPr>
          <p:sp>
            <p:nvSpPr>
              <p:cNvPr id="15" name="Forme libre : forme 14">
                <a:extLst>
                  <a:ext uri="{FF2B5EF4-FFF2-40B4-BE49-F238E27FC236}">
                    <a16:creationId xmlns:a16="http://schemas.microsoft.com/office/drawing/2014/main" id="{E0F2560D-0233-4CAB-92F2-A71A49089093}"/>
                  </a:ext>
                </a:extLst>
              </p:cNvPr>
              <p:cNvSpPr/>
              <p:nvPr/>
            </p:nvSpPr>
            <p:spPr bwMode="auto">
              <a:xfrm>
                <a:off x="3243801" y="5738284"/>
                <a:ext cx="442784" cy="509202"/>
              </a:xfrm>
              <a:custGeom>
                <a:avLst/>
                <a:gdLst>
                  <a:gd name="connsiteX0" fmla="*/ 233362 w 476250"/>
                  <a:gd name="connsiteY0" fmla="*/ 0 h 547688"/>
                  <a:gd name="connsiteX1" fmla="*/ 476250 w 476250"/>
                  <a:gd name="connsiteY1" fmla="*/ 119063 h 547688"/>
                  <a:gd name="connsiteX2" fmla="*/ 466725 w 476250"/>
                  <a:gd name="connsiteY2" fmla="*/ 442913 h 547688"/>
                  <a:gd name="connsiteX3" fmla="*/ 228600 w 476250"/>
                  <a:gd name="connsiteY3" fmla="*/ 547688 h 547688"/>
                  <a:gd name="connsiteX4" fmla="*/ 0 w 476250"/>
                  <a:gd name="connsiteY4" fmla="*/ 409575 h 547688"/>
                  <a:gd name="connsiteX5" fmla="*/ 4762 w 476250"/>
                  <a:gd name="connsiteY5" fmla="*/ 109538 h 547688"/>
                  <a:gd name="connsiteX6" fmla="*/ 233362 w 476250"/>
                  <a:gd name="connsiteY6" fmla="*/ 0 h 547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6250" h="547688">
                    <a:moveTo>
                      <a:pt x="233362" y="0"/>
                    </a:moveTo>
                    <a:lnTo>
                      <a:pt x="476250" y="119063"/>
                    </a:lnTo>
                    <a:lnTo>
                      <a:pt x="466725" y="442913"/>
                    </a:lnTo>
                    <a:lnTo>
                      <a:pt x="228600" y="547688"/>
                    </a:lnTo>
                    <a:lnTo>
                      <a:pt x="0" y="409575"/>
                    </a:lnTo>
                    <a:cubicBezTo>
                      <a:pt x="1587" y="309563"/>
                      <a:pt x="3175" y="209550"/>
                      <a:pt x="4762" y="109538"/>
                    </a:cubicBezTo>
                    <a:lnTo>
                      <a:pt x="233362" y="0"/>
                    </a:lnTo>
                    <a:close/>
                  </a:path>
                </a:pathLst>
              </a:custGeom>
              <a:solidFill>
                <a:schemeClr val="bg1"/>
              </a:solidFill>
              <a:ln w="38100" cap="flat" cmpd="sng" algn="ctr">
                <a:solidFill>
                  <a:srgbClr val="00B6BD"/>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CA" sz="1200" b="0" i="0" u="none" strike="noStrike" cap="none" normalizeH="0" baseline="0" dirty="0">
                  <a:ln>
                    <a:noFill/>
                  </a:ln>
                  <a:solidFill>
                    <a:schemeClr val="tx1"/>
                  </a:solidFill>
                  <a:effectLst/>
                  <a:latin typeface="Times" pitchFamily="93" charset="0"/>
                </a:endParaRPr>
              </a:p>
            </p:txBody>
          </p:sp>
          <p:sp>
            <p:nvSpPr>
              <p:cNvPr id="16" name="ZoneTexte 15">
                <a:extLst>
                  <a:ext uri="{FF2B5EF4-FFF2-40B4-BE49-F238E27FC236}">
                    <a16:creationId xmlns:a16="http://schemas.microsoft.com/office/drawing/2014/main" id="{3FA1B707-F069-4AEA-97E2-EE7BC57B5305}"/>
                  </a:ext>
                </a:extLst>
              </p:cNvPr>
              <p:cNvSpPr txBox="1"/>
              <p:nvPr/>
            </p:nvSpPr>
            <p:spPr>
              <a:xfrm>
                <a:off x="3308740" y="5808219"/>
                <a:ext cx="312907" cy="369332"/>
              </a:xfrm>
              <a:prstGeom prst="rect">
                <a:avLst/>
              </a:prstGeom>
              <a:noFill/>
            </p:spPr>
            <p:txBody>
              <a:bodyPr wrap="none" rtlCol="0" anchor="ctr">
                <a:spAutoFit/>
              </a:bodyPr>
              <a:lstStyle/>
              <a:p>
                <a:pPr algn="ctr"/>
                <a:r>
                  <a:rPr lang="en-CA" sz="1800" b="1" dirty="0">
                    <a:solidFill>
                      <a:srgbClr val="00B6BD"/>
                    </a:solidFill>
                    <a:latin typeface="Arial" panose="020B0604020202020204" pitchFamily="34" charset="0"/>
                    <a:cs typeface="Arial" panose="020B0604020202020204" pitchFamily="34" charset="0"/>
                  </a:rPr>
                  <a:t>1</a:t>
                </a:r>
                <a:endParaRPr lang="fr-CA" sz="1800" b="1" dirty="0">
                  <a:solidFill>
                    <a:srgbClr val="00B6BD"/>
                  </a:solidFill>
                  <a:latin typeface="Arial" panose="020B0604020202020204" pitchFamily="34" charset="0"/>
                  <a:cs typeface="Arial" panose="020B0604020202020204" pitchFamily="34" charset="0"/>
                </a:endParaRPr>
              </a:p>
            </p:txBody>
          </p:sp>
        </p:grpSp>
        <p:sp>
          <p:nvSpPr>
            <p:cNvPr id="14" name="Rectangle 13">
              <a:extLst>
                <a:ext uri="{FF2B5EF4-FFF2-40B4-BE49-F238E27FC236}">
                  <a16:creationId xmlns:a16="http://schemas.microsoft.com/office/drawing/2014/main" id="{B774312D-BA68-4AF9-8107-C7DFD9BE421B}"/>
                </a:ext>
              </a:extLst>
            </p:cNvPr>
            <p:cNvSpPr/>
            <p:nvPr/>
          </p:nvSpPr>
          <p:spPr>
            <a:xfrm>
              <a:off x="4425591" y="5064594"/>
              <a:ext cx="1416449" cy="3488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dirty="0" err="1">
                  <a:solidFill>
                    <a:schemeClr val="tx1"/>
                  </a:solidFill>
                </a:rPr>
                <a:t>Préparer</a:t>
              </a:r>
              <a:br>
                <a:rPr lang="en-CA" sz="1600" dirty="0">
                  <a:solidFill>
                    <a:schemeClr val="tx1"/>
                  </a:solidFill>
                </a:rPr>
              </a:br>
              <a:r>
                <a:rPr lang="en-CA" sz="1600" dirty="0">
                  <a:solidFill>
                    <a:schemeClr val="tx1"/>
                  </a:solidFill>
                </a:rPr>
                <a:t>les</a:t>
              </a:r>
              <a:br>
                <a:rPr lang="en-CA" sz="1600" dirty="0">
                  <a:solidFill>
                    <a:schemeClr val="tx1"/>
                  </a:solidFill>
                </a:rPr>
              </a:br>
              <a:r>
                <a:rPr lang="en-CA" sz="1600" dirty="0" err="1">
                  <a:solidFill>
                    <a:schemeClr val="tx1"/>
                  </a:solidFill>
                </a:rPr>
                <a:t>élections</a:t>
              </a:r>
              <a:endParaRPr lang="fr-CA" sz="1600" dirty="0">
                <a:solidFill>
                  <a:schemeClr val="tx1"/>
                </a:solidFill>
              </a:endParaRPr>
            </a:p>
          </p:txBody>
        </p:sp>
      </p:grpSp>
      <p:grpSp>
        <p:nvGrpSpPr>
          <p:cNvPr id="17" name="Groupe 16">
            <a:extLst>
              <a:ext uri="{FF2B5EF4-FFF2-40B4-BE49-F238E27FC236}">
                <a16:creationId xmlns:a16="http://schemas.microsoft.com/office/drawing/2014/main" id="{BEB962F0-CD3C-4E58-92AA-79737C84B4CC}"/>
              </a:ext>
            </a:extLst>
          </p:cNvPr>
          <p:cNvGrpSpPr/>
          <p:nvPr>
            <p:custDataLst>
              <p:tags r:id="rId4"/>
            </p:custDataLst>
          </p:nvPr>
        </p:nvGrpSpPr>
        <p:grpSpPr>
          <a:xfrm>
            <a:off x="6534202" y="2921585"/>
            <a:ext cx="1545970" cy="1371891"/>
            <a:chOff x="4425591" y="4620647"/>
            <a:chExt cx="1545970" cy="1371891"/>
          </a:xfrm>
        </p:grpSpPr>
        <p:sp>
          <p:nvSpPr>
            <p:cNvPr id="18" name="Rectangle 17">
              <a:extLst>
                <a:ext uri="{FF2B5EF4-FFF2-40B4-BE49-F238E27FC236}">
                  <a16:creationId xmlns:a16="http://schemas.microsoft.com/office/drawing/2014/main" id="{8CEA84EB-DF02-4AC4-ACAF-69F907FA5B03}"/>
                </a:ext>
              </a:extLst>
            </p:cNvPr>
            <p:cNvSpPr/>
            <p:nvPr/>
          </p:nvSpPr>
          <p:spPr>
            <a:xfrm>
              <a:off x="4517463" y="4620647"/>
              <a:ext cx="1232706" cy="1232706"/>
            </a:xfrm>
            <a:prstGeom prst="rect">
              <a:avLst/>
            </a:prstGeom>
            <a:gradFill flip="none" rotWithShape="1">
              <a:gsLst>
                <a:gs pos="6000">
                  <a:srgbClr val="F1F2F9"/>
                </a:gs>
                <a:gs pos="56000">
                  <a:schemeClr val="bg1">
                    <a:lumMod val="95000"/>
                  </a:schemeClr>
                </a:gs>
                <a:gs pos="99000">
                  <a:schemeClr val="bg1">
                    <a:lumMod val="85000"/>
                  </a:schemeClr>
                </a:gs>
              </a:gsLst>
              <a:lin ang="10800000" scaled="1"/>
              <a:tileRect/>
            </a:gradFill>
            <a:ln w="9525">
              <a:solidFill>
                <a:schemeClr val="bg1">
                  <a:lumMod val="8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CA" sz="1600">
                <a:solidFill>
                  <a:schemeClr val="tx1"/>
                </a:solidFill>
              </a:endParaRPr>
            </a:p>
          </p:txBody>
        </p:sp>
        <p:grpSp>
          <p:nvGrpSpPr>
            <p:cNvPr id="19" name="Groupe 18">
              <a:extLst>
                <a:ext uri="{FF2B5EF4-FFF2-40B4-BE49-F238E27FC236}">
                  <a16:creationId xmlns:a16="http://schemas.microsoft.com/office/drawing/2014/main" id="{287CECAD-8DBF-4839-94CB-5DED488C7553}"/>
                </a:ext>
              </a:extLst>
            </p:cNvPr>
            <p:cNvGrpSpPr/>
            <p:nvPr/>
          </p:nvGrpSpPr>
          <p:grpSpPr>
            <a:xfrm>
              <a:off x="5528777" y="5483336"/>
              <a:ext cx="442784" cy="509202"/>
              <a:chOff x="3243801" y="5738284"/>
              <a:chExt cx="442784" cy="509202"/>
            </a:xfrm>
          </p:grpSpPr>
          <p:sp>
            <p:nvSpPr>
              <p:cNvPr id="21" name="Forme libre : forme 20">
                <a:extLst>
                  <a:ext uri="{FF2B5EF4-FFF2-40B4-BE49-F238E27FC236}">
                    <a16:creationId xmlns:a16="http://schemas.microsoft.com/office/drawing/2014/main" id="{5040D60C-9678-4D19-9030-4F49B3301D21}"/>
                  </a:ext>
                </a:extLst>
              </p:cNvPr>
              <p:cNvSpPr/>
              <p:nvPr/>
            </p:nvSpPr>
            <p:spPr bwMode="auto">
              <a:xfrm>
                <a:off x="3243801" y="5738284"/>
                <a:ext cx="442784" cy="509202"/>
              </a:xfrm>
              <a:custGeom>
                <a:avLst/>
                <a:gdLst>
                  <a:gd name="connsiteX0" fmla="*/ 233362 w 476250"/>
                  <a:gd name="connsiteY0" fmla="*/ 0 h 547688"/>
                  <a:gd name="connsiteX1" fmla="*/ 476250 w 476250"/>
                  <a:gd name="connsiteY1" fmla="*/ 119063 h 547688"/>
                  <a:gd name="connsiteX2" fmla="*/ 466725 w 476250"/>
                  <a:gd name="connsiteY2" fmla="*/ 442913 h 547688"/>
                  <a:gd name="connsiteX3" fmla="*/ 228600 w 476250"/>
                  <a:gd name="connsiteY3" fmla="*/ 547688 h 547688"/>
                  <a:gd name="connsiteX4" fmla="*/ 0 w 476250"/>
                  <a:gd name="connsiteY4" fmla="*/ 409575 h 547688"/>
                  <a:gd name="connsiteX5" fmla="*/ 4762 w 476250"/>
                  <a:gd name="connsiteY5" fmla="*/ 109538 h 547688"/>
                  <a:gd name="connsiteX6" fmla="*/ 233362 w 476250"/>
                  <a:gd name="connsiteY6" fmla="*/ 0 h 547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6250" h="547688">
                    <a:moveTo>
                      <a:pt x="233362" y="0"/>
                    </a:moveTo>
                    <a:lnTo>
                      <a:pt x="476250" y="119063"/>
                    </a:lnTo>
                    <a:lnTo>
                      <a:pt x="466725" y="442913"/>
                    </a:lnTo>
                    <a:lnTo>
                      <a:pt x="228600" y="547688"/>
                    </a:lnTo>
                    <a:lnTo>
                      <a:pt x="0" y="409575"/>
                    </a:lnTo>
                    <a:cubicBezTo>
                      <a:pt x="1587" y="309563"/>
                      <a:pt x="3175" y="209550"/>
                      <a:pt x="4762" y="109538"/>
                    </a:cubicBezTo>
                    <a:lnTo>
                      <a:pt x="233362" y="0"/>
                    </a:lnTo>
                    <a:close/>
                  </a:path>
                </a:pathLst>
              </a:custGeom>
              <a:solidFill>
                <a:schemeClr val="bg1">
                  <a:lumMod val="95000"/>
                </a:schemeClr>
              </a:solidFill>
              <a:ln w="38100">
                <a:solidFill>
                  <a:schemeClr val="bg1">
                    <a:lumMod val="6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CA" sz="1600" dirty="0">
                  <a:solidFill>
                    <a:schemeClr val="tx1"/>
                  </a:solidFill>
                  <a:latin typeface="+mn-lt"/>
                  <a:ea typeface="+mn-ea"/>
                  <a:cs typeface="+mn-cs"/>
                </a:endParaRPr>
              </a:p>
            </p:txBody>
          </p:sp>
          <p:sp>
            <p:nvSpPr>
              <p:cNvPr id="22" name="ZoneTexte 21">
                <a:extLst>
                  <a:ext uri="{FF2B5EF4-FFF2-40B4-BE49-F238E27FC236}">
                    <a16:creationId xmlns:a16="http://schemas.microsoft.com/office/drawing/2014/main" id="{669D92F9-2654-4CB7-ADF3-5DD3738DC27C}"/>
                  </a:ext>
                </a:extLst>
              </p:cNvPr>
              <p:cNvSpPr txBox="1"/>
              <p:nvPr/>
            </p:nvSpPr>
            <p:spPr>
              <a:xfrm>
                <a:off x="3308740" y="5808219"/>
                <a:ext cx="312907" cy="369332"/>
              </a:xfrm>
              <a:prstGeom prst="rect">
                <a:avLst/>
              </a:prstGeom>
              <a:noFill/>
            </p:spPr>
            <p:txBody>
              <a:bodyPr wrap="none" rtlCol="0" anchor="ctr">
                <a:spAutoFit/>
              </a:bodyPr>
              <a:lstStyle>
                <a:defPPr marR="0" lvl="0" algn="l" rtl="0">
                  <a:lnSpc>
                    <a:spcPct val="100000"/>
                  </a:lnSpc>
                  <a:spcBef>
                    <a:spcPts val="0"/>
                  </a:spcBef>
                  <a:spcAft>
                    <a:spcPts val="0"/>
                  </a:spcAft>
                </a:defPPr>
                <a:lvl1pPr algn="ctr">
                  <a:defRPr sz="1800" b="1">
                    <a:solidFill>
                      <a:schemeClr val="bg1">
                        <a:lumMod val="75000"/>
                      </a:schemeClr>
                    </a:solidFill>
                    <a:latin typeface="Arial" panose="020B0604020202020204" pitchFamily="34" charset="0"/>
                    <a:ea typeface="Arial"/>
                    <a:cs typeface="Arial" panose="020B0604020202020204" pitchFamily="34" charset="0"/>
                  </a:defRPr>
                </a:lvl1pPr>
                <a:lvl2pPr>
                  <a:defRPr>
                    <a:solidFill>
                      <a:srgbClr val="000000"/>
                    </a:solidFill>
                    <a:latin typeface="Arial"/>
                    <a:ea typeface="Arial"/>
                    <a:cs typeface="Arial"/>
                  </a:defRPr>
                </a:lvl2pPr>
                <a:lvl3pPr>
                  <a:defRPr>
                    <a:solidFill>
                      <a:srgbClr val="000000"/>
                    </a:solidFill>
                    <a:latin typeface="Arial"/>
                    <a:ea typeface="Arial"/>
                    <a:cs typeface="Arial"/>
                  </a:defRPr>
                </a:lvl3pPr>
                <a:lvl4pPr>
                  <a:defRPr>
                    <a:solidFill>
                      <a:srgbClr val="000000"/>
                    </a:solidFill>
                    <a:latin typeface="Arial"/>
                    <a:ea typeface="Arial"/>
                    <a:cs typeface="Arial"/>
                  </a:defRPr>
                </a:lvl4pPr>
                <a:lvl5pPr>
                  <a:defRPr>
                    <a:solidFill>
                      <a:srgbClr val="000000"/>
                    </a:solidFill>
                    <a:latin typeface="Arial"/>
                    <a:ea typeface="Arial"/>
                    <a:cs typeface="Arial"/>
                  </a:defRPr>
                </a:lvl5pPr>
                <a:lvl6pPr>
                  <a:defRPr>
                    <a:solidFill>
                      <a:srgbClr val="000000"/>
                    </a:solidFill>
                    <a:latin typeface="Arial"/>
                    <a:ea typeface="Arial"/>
                    <a:cs typeface="Arial"/>
                  </a:defRPr>
                </a:lvl6pPr>
                <a:lvl7pPr>
                  <a:defRPr>
                    <a:solidFill>
                      <a:srgbClr val="000000"/>
                    </a:solidFill>
                    <a:latin typeface="Arial"/>
                    <a:ea typeface="Arial"/>
                    <a:cs typeface="Arial"/>
                  </a:defRPr>
                </a:lvl7pPr>
                <a:lvl8pPr>
                  <a:defRPr>
                    <a:solidFill>
                      <a:srgbClr val="000000"/>
                    </a:solidFill>
                    <a:latin typeface="Arial"/>
                    <a:ea typeface="Arial"/>
                    <a:cs typeface="Arial"/>
                  </a:defRPr>
                </a:lvl8pPr>
                <a:lvl9pPr>
                  <a:defRPr>
                    <a:solidFill>
                      <a:srgbClr val="000000"/>
                    </a:solidFill>
                    <a:latin typeface="Arial"/>
                    <a:ea typeface="Arial"/>
                    <a:cs typeface="Arial"/>
                  </a:defRPr>
                </a:lvl9pPr>
              </a:lstStyle>
              <a:p>
                <a:r>
                  <a:rPr lang="en-CA"/>
                  <a:t>3</a:t>
                </a:r>
                <a:endParaRPr lang="fr-CA" dirty="0"/>
              </a:p>
            </p:txBody>
          </p:sp>
        </p:grpSp>
        <p:sp>
          <p:nvSpPr>
            <p:cNvPr id="20" name="Rectangle 19">
              <a:extLst>
                <a:ext uri="{FF2B5EF4-FFF2-40B4-BE49-F238E27FC236}">
                  <a16:creationId xmlns:a16="http://schemas.microsoft.com/office/drawing/2014/main" id="{27D0D955-0C02-4BAF-B306-4BB8A7635513}"/>
                </a:ext>
              </a:extLst>
            </p:cNvPr>
            <p:cNvSpPr/>
            <p:nvPr/>
          </p:nvSpPr>
          <p:spPr>
            <a:xfrm>
              <a:off x="4425591" y="5064594"/>
              <a:ext cx="1416449" cy="3488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CA" sz="1600" dirty="0" err="1">
                  <a:solidFill>
                    <a:schemeClr val="bg1">
                      <a:lumMod val="50000"/>
                    </a:schemeClr>
                  </a:solidFill>
                </a:rPr>
                <a:t>Assermenter</a:t>
              </a:r>
              <a:br>
                <a:rPr lang="en-CA" sz="1600" dirty="0">
                  <a:solidFill>
                    <a:schemeClr val="bg1">
                      <a:lumMod val="50000"/>
                    </a:schemeClr>
                  </a:solidFill>
                </a:rPr>
              </a:br>
              <a:r>
                <a:rPr lang="en-CA" sz="1600" dirty="0">
                  <a:solidFill>
                    <a:schemeClr val="bg1">
                      <a:lumMod val="50000"/>
                    </a:schemeClr>
                  </a:solidFill>
                </a:rPr>
                <a:t>les</a:t>
              </a:r>
              <a:br>
                <a:rPr lang="en-CA" sz="1600" dirty="0">
                  <a:solidFill>
                    <a:schemeClr val="bg1">
                      <a:lumMod val="50000"/>
                    </a:schemeClr>
                  </a:solidFill>
                </a:rPr>
              </a:br>
              <a:r>
                <a:rPr lang="en-CA" sz="1600" dirty="0">
                  <a:solidFill>
                    <a:schemeClr val="bg1">
                      <a:lumMod val="50000"/>
                    </a:schemeClr>
                  </a:solidFill>
                </a:rPr>
                <a:t>personnes</a:t>
              </a:r>
              <a:br>
                <a:rPr lang="en-CA" sz="1600" dirty="0">
                  <a:solidFill>
                    <a:schemeClr val="bg1">
                      <a:lumMod val="50000"/>
                    </a:schemeClr>
                  </a:solidFill>
                </a:rPr>
              </a:br>
              <a:r>
                <a:rPr lang="en-CA" sz="1600" dirty="0" err="1">
                  <a:solidFill>
                    <a:schemeClr val="bg1">
                      <a:lumMod val="50000"/>
                    </a:schemeClr>
                  </a:solidFill>
                </a:rPr>
                <a:t>élues</a:t>
              </a:r>
              <a:endParaRPr lang="fr-CA" sz="1600" dirty="0">
                <a:solidFill>
                  <a:schemeClr val="bg1">
                    <a:lumMod val="50000"/>
                  </a:schemeClr>
                </a:solidFill>
              </a:endParaRPr>
            </a:p>
          </p:txBody>
        </p:sp>
      </p:grpSp>
      <p:sp>
        <p:nvSpPr>
          <p:cNvPr id="23" name="Flèche : droite 22">
            <a:extLst>
              <a:ext uri="{FF2B5EF4-FFF2-40B4-BE49-F238E27FC236}">
                <a16:creationId xmlns:a16="http://schemas.microsoft.com/office/drawing/2014/main" id="{2649B1B5-1ABB-4688-A9D8-82AFD85718D1}"/>
              </a:ext>
            </a:extLst>
          </p:cNvPr>
          <p:cNvSpPr/>
          <p:nvPr>
            <p:custDataLst>
              <p:tags r:id="rId5"/>
            </p:custDataLst>
          </p:nvPr>
        </p:nvSpPr>
        <p:spPr>
          <a:xfrm>
            <a:off x="3696496" y="3406166"/>
            <a:ext cx="483577" cy="263544"/>
          </a:xfrm>
          <a:prstGeom prst="rightArrow">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4" name="Flèche : droite 23">
            <a:extLst>
              <a:ext uri="{FF2B5EF4-FFF2-40B4-BE49-F238E27FC236}">
                <a16:creationId xmlns:a16="http://schemas.microsoft.com/office/drawing/2014/main" id="{D9197EB1-7362-4F1A-8D9E-DC81E7F071AD}"/>
              </a:ext>
            </a:extLst>
          </p:cNvPr>
          <p:cNvSpPr/>
          <p:nvPr>
            <p:custDataLst>
              <p:tags r:id="rId6"/>
            </p:custDataLst>
          </p:nvPr>
        </p:nvSpPr>
        <p:spPr>
          <a:xfrm>
            <a:off x="5905893" y="3450795"/>
            <a:ext cx="483577" cy="263544"/>
          </a:xfrm>
          <a:prstGeom prst="rightArrow">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CA"/>
          </a:p>
        </p:txBody>
      </p:sp>
      <p:sp>
        <p:nvSpPr>
          <p:cNvPr id="25" name="Légende : encadrée 24">
            <a:extLst>
              <a:ext uri="{FF2B5EF4-FFF2-40B4-BE49-F238E27FC236}">
                <a16:creationId xmlns:a16="http://schemas.microsoft.com/office/drawing/2014/main" id="{DF24E39E-A5A2-4083-A39D-338E5AA7B886}"/>
              </a:ext>
            </a:extLst>
          </p:cNvPr>
          <p:cNvSpPr/>
          <p:nvPr>
            <p:custDataLst>
              <p:tags r:id="rId7"/>
            </p:custDataLst>
          </p:nvPr>
        </p:nvSpPr>
        <p:spPr>
          <a:xfrm>
            <a:off x="2207279" y="4627958"/>
            <a:ext cx="1232707" cy="1508708"/>
          </a:xfrm>
          <a:prstGeom prst="borderCallout1">
            <a:avLst>
              <a:gd name="adj1" fmla="val -5398"/>
              <a:gd name="adj2" fmla="val 49360"/>
              <a:gd name="adj3" fmla="val -29383"/>
              <a:gd name="adj4" fmla="val 49215"/>
            </a:avLst>
          </a:prstGeom>
          <a:gradFill flip="none" rotWithShape="1">
            <a:gsLst>
              <a:gs pos="6000">
                <a:srgbClr val="F1F2F9"/>
              </a:gs>
              <a:gs pos="56000">
                <a:srgbClr val="D1E3F3"/>
              </a:gs>
              <a:gs pos="99000">
                <a:schemeClr val="accent1">
                  <a:lumMod val="30000"/>
                  <a:lumOff val="70000"/>
                </a:schemeClr>
              </a:gs>
            </a:gsLst>
            <a:lin ang="10800000" scaled="1"/>
            <a:tileRect/>
          </a:gradFill>
          <a:ln w="9525">
            <a:solidFill>
              <a:srgbClr val="00A8B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r-CA" sz="1200" dirty="0">
                <a:solidFill>
                  <a:schemeClr val="tx1"/>
                </a:solidFill>
              </a:rPr>
              <a:t>Regroupe toutes les tâches qui pourraient être effectuées avant de lancer les élections.</a:t>
            </a:r>
          </a:p>
        </p:txBody>
      </p:sp>
    </p:spTree>
    <p:extLst>
      <p:ext uri="{BB962C8B-B14F-4D97-AF65-F5344CB8AC3E}">
        <p14:creationId xmlns:p14="http://schemas.microsoft.com/office/powerpoint/2010/main" val="2856369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667BB07-606D-48A7-A379-531EC532BD08}"/>
              </a:ext>
            </a:extLst>
          </p:cNvPr>
          <p:cNvSpPr>
            <a:spLocks noGrp="1"/>
          </p:cNvSpPr>
          <p:nvPr>
            <p:ph type="title"/>
            <p:custDataLst>
              <p:tags r:id="rId1"/>
            </p:custDataLst>
          </p:nvPr>
        </p:nvSpPr>
        <p:spPr>
          <a:xfrm>
            <a:off x="1932525" y="1830410"/>
            <a:ext cx="6570949" cy="434523"/>
          </a:xfrm>
        </p:spPr>
        <p:txBody>
          <a:bodyPr/>
          <a:lstStyle/>
          <a:p>
            <a:pPr hangingPunct="0">
              <a:spcAft>
                <a:spcPts val="1200"/>
              </a:spcAft>
            </a:pPr>
            <a:r>
              <a:rPr lang="fr-CA" dirty="0"/>
              <a:t>Dans la préparation des élections, on retrouve différentes tâches :</a:t>
            </a:r>
            <a:br>
              <a:rPr lang="fr-CA" dirty="0"/>
            </a:br>
            <a:r>
              <a:rPr lang="fr-CA" dirty="0"/>
              <a:t>	</a:t>
            </a:r>
            <a:br>
              <a:rPr lang="fr-CA" dirty="0"/>
            </a:br>
            <a:endParaRPr lang="fr-CA" dirty="0"/>
          </a:p>
        </p:txBody>
      </p:sp>
      <p:grpSp>
        <p:nvGrpSpPr>
          <p:cNvPr id="8" name="Groupe 7">
            <a:extLst>
              <a:ext uri="{FF2B5EF4-FFF2-40B4-BE49-F238E27FC236}">
                <a16:creationId xmlns:a16="http://schemas.microsoft.com/office/drawing/2014/main" id="{A8CCCC27-D214-4907-90BD-1023450ADF67}"/>
              </a:ext>
            </a:extLst>
          </p:cNvPr>
          <p:cNvGrpSpPr/>
          <p:nvPr>
            <p:custDataLst>
              <p:tags r:id="rId2"/>
            </p:custDataLst>
          </p:nvPr>
        </p:nvGrpSpPr>
        <p:grpSpPr>
          <a:xfrm>
            <a:off x="1928836" y="1075571"/>
            <a:ext cx="3155504" cy="434523"/>
            <a:chOff x="1955212" y="1075571"/>
            <a:chExt cx="3155504" cy="434523"/>
          </a:xfrm>
        </p:grpSpPr>
        <p:grpSp>
          <p:nvGrpSpPr>
            <p:cNvPr id="7" name="Groupe 6">
              <a:extLst>
                <a:ext uri="{FF2B5EF4-FFF2-40B4-BE49-F238E27FC236}">
                  <a16:creationId xmlns:a16="http://schemas.microsoft.com/office/drawing/2014/main" id="{71CBD999-9AA4-4DA9-8461-7ECB317BCB4C}"/>
                </a:ext>
              </a:extLst>
            </p:cNvPr>
            <p:cNvGrpSpPr/>
            <p:nvPr/>
          </p:nvGrpSpPr>
          <p:grpSpPr>
            <a:xfrm>
              <a:off x="1955212" y="1075571"/>
              <a:ext cx="377846" cy="434523"/>
              <a:chOff x="3068182" y="4329027"/>
              <a:chExt cx="377846" cy="434523"/>
            </a:xfrm>
          </p:grpSpPr>
          <p:sp>
            <p:nvSpPr>
              <p:cNvPr id="5" name="Forme libre : forme 4">
                <a:extLst>
                  <a:ext uri="{FF2B5EF4-FFF2-40B4-BE49-F238E27FC236}">
                    <a16:creationId xmlns:a16="http://schemas.microsoft.com/office/drawing/2014/main" id="{05A3750C-265A-4A56-AABF-7A714CCE6B78}"/>
                  </a:ext>
                </a:extLst>
              </p:cNvPr>
              <p:cNvSpPr/>
              <p:nvPr/>
            </p:nvSpPr>
            <p:spPr bwMode="auto">
              <a:xfrm>
                <a:off x="3068182" y="4329027"/>
                <a:ext cx="377846" cy="434523"/>
              </a:xfrm>
              <a:custGeom>
                <a:avLst/>
                <a:gdLst>
                  <a:gd name="connsiteX0" fmla="*/ 233362 w 476250"/>
                  <a:gd name="connsiteY0" fmla="*/ 0 h 547688"/>
                  <a:gd name="connsiteX1" fmla="*/ 476250 w 476250"/>
                  <a:gd name="connsiteY1" fmla="*/ 119063 h 547688"/>
                  <a:gd name="connsiteX2" fmla="*/ 466725 w 476250"/>
                  <a:gd name="connsiteY2" fmla="*/ 442913 h 547688"/>
                  <a:gd name="connsiteX3" fmla="*/ 228600 w 476250"/>
                  <a:gd name="connsiteY3" fmla="*/ 547688 h 547688"/>
                  <a:gd name="connsiteX4" fmla="*/ 0 w 476250"/>
                  <a:gd name="connsiteY4" fmla="*/ 409575 h 547688"/>
                  <a:gd name="connsiteX5" fmla="*/ 4762 w 476250"/>
                  <a:gd name="connsiteY5" fmla="*/ 109538 h 547688"/>
                  <a:gd name="connsiteX6" fmla="*/ 233362 w 476250"/>
                  <a:gd name="connsiteY6" fmla="*/ 0 h 547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6250" h="547688">
                    <a:moveTo>
                      <a:pt x="233362" y="0"/>
                    </a:moveTo>
                    <a:lnTo>
                      <a:pt x="476250" y="119063"/>
                    </a:lnTo>
                    <a:lnTo>
                      <a:pt x="466725" y="442913"/>
                    </a:lnTo>
                    <a:lnTo>
                      <a:pt x="228600" y="547688"/>
                    </a:lnTo>
                    <a:lnTo>
                      <a:pt x="0" y="409575"/>
                    </a:lnTo>
                    <a:cubicBezTo>
                      <a:pt x="1587" y="309563"/>
                      <a:pt x="3175" y="209550"/>
                      <a:pt x="4762" y="109538"/>
                    </a:cubicBezTo>
                    <a:lnTo>
                      <a:pt x="233362" y="0"/>
                    </a:lnTo>
                    <a:close/>
                  </a:path>
                </a:pathLst>
              </a:custGeom>
              <a:solidFill>
                <a:schemeClr val="bg1"/>
              </a:solidFill>
              <a:ln w="38100" cap="flat" cmpd="sng" algn="ctr">
                <a:solidFill>
                  <a:srgbClr val="00B6BD"/>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CA" sz="1200" b="0" i="0" u="none" strike="noStrike" cap="none" normalizeH="0" baseline="0" dirty="0">
                  <a:ln>
                    <a:noFill/>
                  </a:ln>
                  <a:solidFill>
                    <a:schemeClr val="tx1"/>
                  </a:solidFill>
                  <a:effectLst/>
                  <a:latin typeface="Times" pitchFamily="93" charset="0"/>
                </a:endParaRPr>
              </a:p>
            </p:txBody>
          </p:sp>
          <p:sp>
            <p:nvSpPr>
              <p:cNvPr id="6" name="ZoneTexte 5">
                <a:extLst>
                  <a:ext uri="{FF2B5EF4-FFF2-40B4-BE49-F238E27FC236}">
                    <a16:creationId xmlns:a16="http://schemas.microsoft.com/office/drawing/2014/main" id="{10CAA1B4-B93B-45F5-8C84-38647D64AF8A}"/>
                  </a:ext>
                </a:extLst>
              </p:cNvPr>
              <p:cNvSpPr txBox="1"/>
              <p:nvPr/>
            </p:nvSpPr>
            <p:spPr>
              <a:xfrm>
                <a:off x="3100652" y="4392400"/>
                <a:ext cx="312907" cy="307777"/>
              </a:xfrm>
              <a:prstGeom prst="rect">
                <a:avLst/>
              </a:prstGeom>
              <a:noFill/>
            </p:spPr>
            <p:txBody>
              <a:bodyPr wrap="square" rtlCol="0" anchor="ctr">
                <a:spAutoFit/>
              </a:bodyPr>
              <a:lstStyle/>
              <a:p>
                <a:pPr algn="ctr"/>
                <a:r>
                  <a:rPr lang="en-CA" b="1" dirty="0">
                    <a:solidFill>
                      <a:srgbClr val="00B6BD"/>
                    </a:solidFill>
                    <a:latin typeface="Arial" panose="020B0604020202020204" pitchFamily="34" charset="0"/>
                    <a:cs typeface="Arial" panose="020B0604020202020204" pitchFamily="34" charset="0"/>
                  </a:rPr>
                  <a:t>1</a:t>
                </a:r>
                <a:endParaRPr lang="fr-CA" b="1" dirty="0">
                  <a:solidFill>
                    <a:srgbClr val="00B6BD"/>
                  </a:solidFill>
                  <a:latin typeface="Arial" panose="020B0604020202020204" pitchFamily="34" charset="0"/>
                  <a:cs typeface="Arial" panose="020B0604020202020204" pitchFamily="34" charset="0"/>
                </a:endParaRPr>
              </a:p>
            </p:txBody>
          </p:sp>
        </p:grpSp>
        <p:sp>
          <p:nvSpPr>
            <p:cNvPr id="4" name="Google Shape;119;p16">
              <a:extLst>
                <a:ext uri="{FF2B5EF4-FFF2-40B4-BE49-F238E27FC236}">
                  <a16:creationId xmlns:a16="http://schemas.microsoft.com/office/drawing/2014/main" id="{68E77508-B07F-4E44-A540-3F4516DC31C0}"/>
                </a:ext>
              </a:extLst>
            </p:cNvPr>
            <p:cNvSpPr txBox="1"/>
            <p:nvPr/>
          </p:nvSpPr>
          <p:spPr>
            <a:xfrm>
              <a:off x="2365527" y="1143072"/>
              <a:ext cx="2745189" cy="299524"/>
            </a:xfrm>
            <a:prstGeom prst="rect">
              <a:avLst/>
            </a:prstGeom>
            <a:noFill/>
            <a:ln>
              <a:noFill/>
            </a:ln>
          </p:spPr>
          <p:txBody>
            <a:bodyPr spcFirstLastPara="1" wrap="square" lIns="91425" tIns="45700" rIns="91425" bIns="45700" anchor="ctr" anchorCtr="0">
              <a:noAutofit/>
            </a:bodyPr>
            <a:lstStyle/>
            <a:p>
              <a:pPr marL="0" marR="0" lvl="0" indent="0" rtl="0">
                <a:spcBef>
                  <a:spcPts val="0"/>
                </a:spcBef>
                <a:spcAft>
                  <a:spcPts val="0"/>
                </a:spcAft>
                <a:buClr>
                  <a:schemeClr val="dk1"/>
                </a:buClr>
                <a:buSzPts val="1600"/>
                <a:buFont typeface="Arial"/>
                <a:buNone/>
              </a:pPr>
              <a:r>
                <a:rPr lang="fr-CA" sz="1600" b="1" i="0" u="none" strike="noStrike" cap="none" dirty="0">
                  <a:solidFill>
                    <a:srgbClr val="00B6BD"/>
                  </a:solidFill>
                  <a:latin typeface="Arial" panose="020B0604020202020204" pitchFamily="34" charset="0"/>
                  <a:ea typeface="Arial Unicode MS" panose="020B0604020202020204" pitchFamily="34" charset="-128"/>
                  <a:cs typeface="Arial" panose="020B0604020202020204" pitchFamily="34" charset="0"/>
                  <a:sym typeface="Arial"/>
                </a:rPr>
                <a:t>Préparer les élections</a:t>
              </a:r>
              <a:endParaRPr sz="1600" b="1" i="0" u="none" strike="noStrike" cap="none" dirty="0">
                <a:solidFill>
                  <a:srgbClr val="00B6BD"/>
                </a:solidFill>
                <a:latin typeface="Arial" panose="020B0604020202020204" pitchFamily="34" charset="0"/>
                <a:ea typeface="Arial Unicode MS" panose="020B0604020202020204" pitchFamily="34" charset="-128"/>
                <a:cs typeface="Arial" panose="020B0604020202020204" pitchFamily="34" charset="0"/>
                <a:sym typeface="Arial"/>
              </a:endParaRPr>
            </a:p>
          </p:txBody>
        </p:sp>
      </p:grpSp>
      <p:sp>
        <p:nvSpPr>
          <p:cNvPr id="10" name="Légende : flèche courbée 9">
            <a:extLst>
              <a:ext uri="{FF2B5EF4-FFF2-40B4-BE49-F238E27FC236}">
                <a16:creationId xmlns:a16="http://schemas.microsoft.com/office/drawing/2014/main" id="{AE84B9F6-8D14-407E-BD6B-813A686FA85A}"/>
              </a:ext>
            </a:extLst>
          </p:cNvPr>
          <p:cNvSpPr/>
          <p:nvPr>
            <p:custDataLst>
              <p:tags r:id="rId3"/>
            </p:custDataLst>
          </p:nvPr>
        </p:nvSpPr>
        <p:spPr>
          <a:xfrm>
            <a:off x="6515988" y="2702789"/>
            <a:ext cx="2149040" cy="902296"/>
          </a:xfrm>
          <a:prstGeom prst="borderCallout2">
            <a:avLst>
              <a:gd name="adj1" fmla="val 19901"/>
              <a:gd name="adj2" fmla="val -2171"/>
              <a:gd name="adj3" fmla="val 13780"/>
              <a:gd name="adj4" fmla="val -8945"/>
              <a:gd name="adj5" fmla="val 32750"/>
              <a:gd name="adj6" fmla="val -36096"/>
            </a:avLst>
          </a:prstGeom>
          <a:gradFill flip="none" rotWithShape="1">
            <a:gsLst>
              <a:gs pos="6000">
                <a:srgbClr val="F1F2F9"/>
              </a:gs>
              <a:gs pos="56000">
                <a:srgbClr val="D1E3F3"/>
              </a:gs>
              <a:gs pos="99000">
                <a:schemeClr val="accent1">
                  <a:lumMod val="30000"/>
                  <a:lumOff val="70000"/>
                </a:schemeClr>
              </a:gs>
            </a:gsLst>
            <a:lin ang="10800000" scaled="1"/>
            <a:tileRect/>
          </a:gradFill>
          <a:ln w="9525">
            <a:solidFill>
              <a:srgbClr val="141733"/>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r-CA" dirty="0">
                <a:solidFill>
                  <a:schemeClr val="tx1"/>
                </a:solidFill>
              </a:rPr>
              <a:t>Dans cette leçon, les règlements électoraux seront abordés plus en détail.</a:t>
            </a:r>
          </a:p>
        </p:txBody>
      </p:sp>
      <p:sp>
        <p:nvSpPr>
          <p:cNvPr id="11" name="Titre 1">
            <a:extLst>
              <a:ext uri="{FF2B5EF4-FFF2-40B4-BE49-F238E27FC236}">
                <a16:creationId xmlns:a16="http://schemas.microsoft.com/office/drawing/2014/main" id="{ED083793-08C5-41DD-A5DA-BB2A41271D08}"/>
              </a:ext>
            </a:extLst>
          </p:cNvPr>
          <p:cNvSpPr txBox="1">
            <a:spLocks/>
          </p:cNvSpPr>
          <p:nvPr>
            <p:custDataLst>
              <p:tags r:id="rId4"/>
            </p:custDataLst>
          </p:nvPr>
        </p:nvSpPr>
        <p:spPr>
          <a:xfrm>
            <a:off x="1936214" y="2406421"/>
            <a:ext cx="6570949" cy="813037"/>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720000" indent="-285750">
              <a:lnSpc>
                <a:spcPct val="100000"/>
              </a:lnSpc>
              <a:spcAft>
                <a:spcPts val="1200"/>
              </a:spcAft>
              <a:buFont typeface="Arial" panose="020B0604020202020204" pitchFamily="34" charset="0"/>
              <a:buChar char="•"/>
            </a:pPr>
            <a:r>
              <a:rPr lang="fr-CA" sz="1600" dirty="0"/>
              <a:t>Établir le calendrier électoral;</a:t>
            </a:r>
          </a:p>
          <a:p>
            <a:pPr marL="720000" indent="-285750">
              <a:lnSpc>
                <a:spcPct val="100000"/>
              </a:lnSpc>
              <a:spcAft>
                <a:spcPts val="1200"/>
              </a:spcAft>
              <a:buFont typeface="Arial" panose="020B0604020202020204" pitchFamily="34" charset="0"/>
              <a:buChar char="•"/>
            </a:pPr>
            <a:r>
              <a:rPr lang="fr-CA" sz="1600" dirty="0">
                <a:solidFill>
                  <a:srgbClr val="00A8B0"/>
                </a:solidFill>
              </a:rPr>
              <a:t>Définir les règlements électoraux; </a:t>
            </a:r>
          </a:p>
          <a:p>
            <a:pPr marL="720000" indent="-285750">
              <a:lnSpc>
                <a:spcPct val="100000"/>
              </a:lnSpc>
              <a:spcAft>
                <a:spcPts val="1200"/>
              </a:spcAft>
              <a:buFont typeface="Arial" panose="020B0604020202020204" pitchFamily="34" charset="0"/>
              <a:buChar char="•"/>
            </a:pPr>
            <a:r>
              <a:rPr lang="fr-CA" sz="1600" dirty="0"/>
              <a:t>Encadrer la mise en candidature;</a:t>
            </a:r>
          </a:p>
          <a:p>
            <a:pPr marL="720000" indent="-285750">
              <a:lnSpc>
                <a:spcPct val="100000"/>
              </a:lnSpc>
              <a:spcAft>
                <a:spcPts val="1200"/>
              </a:spcAft>
              <a:buFont typeface="Arial" panose="020B0604020202020204" pitchFamily="34" charset="0"/>
              <a:buChar char="•"/>
            </a:pPr>
            <a:r>
              <a:rPr lang="fr-CA" sz="1600" dirty="0"/>
              <a:t>Déterminer le scénario du vote;</a:t>
            </a:r>
          </a:p>
          <a:p>
            <a:pPr marL="720000" indent="-285750">
              <a:lnSpc>
                <a:spcPct val="100000"/>
              </a:lnSpc>
              <a:spcAft>
                <a:spcPts val="1200"/>
              </a:spcAft>
              <a:buFont typeface="Arial" panose="020B0604020202020204" pitchFamily="34" charset="0"/>
              <a:buChar char="•"/>
            </a:pPr>
            <a:r>
              <a:rPr lang="fr-CA" sz="1600" dirty="0"/>
              <a:t>Aménager le bureau de vote;</a:t>
            </a:r>
          </a:p>
          <a:p>
            <a:pPr marL="720000" indent="-285750">
              <a:lnSpc>
                <a:spcPct val="100000"/>
              </a:lnSpc>
              <a:spcAft>
                <a:spcPts val="1200"/>
              </a:spcAft>
              <a:buFont typeface="Arial" panose="020B0604020202020204" pitchFamily="34" charset="0"/>
              <a:buChar char="•"/>
            </a:pPr>
            <a:r>
              <a:rPr lang="fr-CA" sz="1600" dirty="0"/>
              <a:t>Rassembler le matériel électoral;</a:t>
            </a:r>
          </a:p>
          <a:p>
            <a:pPr marL="720000" indent="-285750">
              <a:lnSpc>
                <a:spcPct val="100000"/>
              </a:lnSpc>
              <a:spcAft>
                <a:spcPts val="1200"/>
              </a:spcAft>
              <a:buFont typeface="Arial" panose="020B0604020202020204" pitchFamily="34" charset="0"/>
              <a:buChar char="•"/>
            </a:pPr>
            <a:r>
              <a:rPr lang="fr-CA" sz="1600" dirty="0"/>
              <a:t>Informer l’école des élections à venir.</a:t>
            </a:r>
          </a:p>
          <a:p>
            <a:pPr marL="614250">
              <a:lnSpc>
                <a:spcPct val="100000"/>
              </a:lnSpc>
              <a:spcAft>
                <a:spcPts val="1200"/>
              </a:spcAft>
            </a:pPr>
            <a:endParaRPr lang="fr-CA" sz="1600" dirty="0"/>
          </a:p>
          <a:p>
            <a:pPr marL="614250">
              <a:lnSpc>
                <a:spcPct val="100000"/>
              </a:lnSpc>
              <a:spcAft>
                <a:spcPts val="1200"/>
              </a:spcAft>
            </a:pPr>
            <a:endParaRPr lang="fr-CA" sz="1600" dirty="0"/>
          </a:p>
        </p:txBody>
      </p:sp>
    </p:spTree>
    <p:extLst>
      <p:ext uri="{BB962C8B-B14F-4D97-AF65-F5344CB8AC3E}">
        <p14:creationId xmlns:p14="http://schemas.microsoft.com/office/powerpoint/2010/main" val="278391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6DB0BE81-3568-4159-9199-D7DAC141CB03}"/>
              </a:ext>
            </a:extLst>
          </p:cNvPr>
          <p:cNvPicPr>
            <a:picLocks noChangeAspect="1"/>
          </p:cNvPicPr>
          <p:nvPr>
            <p:custDataLst>
              <p:tags r:id="rId1"/>
            </p:custDataLst>
          </p:nvPr>
        </p:nvPicPr>
        <p:blipFill>
          <a:blip r:embed="rId5"/>
          <a:stretch>
            <a:fillRect/>
          </a:stretch>
        </p:blipFill>
        <p:spPr>
          <a:xfrm>
            <a:off x="1317704" y="4648889"/>
            <a:ext cx="3900295" cy="2209111"/>
          </a:xfrm>
          <a:prstGeom prst="rect">
            <a:avLst/>
          </a:prstGeom>
        </p:spPr>
      </p:pic>
      <p:sp>
        <p:nvSpPr>
          <p:cNvPr id="2" name="Titre 1">
            <a:extLst>
              <a:ext uri="{FF2B5EF4-FFF2-40B4-BE49-F238E27FC236}">
                <a16:creationId xmlns:a16="http://schemas.microsoft.com/office/drawing/2014/main" id="{F0E2F970-3F5A-4FD2-BDC5-D24D310CFC3B}"/>
              </a:ext>
            </a:extLst>
          </p:cNvPr>
          <p:cNvSpPr>
            <a:spLocks noGrp="1"/>
          </p:cNvSpPr>
          <p:nvPr>
            <p:ph type="title"/>
            <p:custDataLst>
              <p:tags r:id="rId2"/>
            </p:custDataLst>
          </p:nvPr>
        </p:nvSpPr>
        <p:spPr>
          <a:xfrm>
            <a:off x="1932525" y="1830410"/>
            <a:ext cx="6570949" cy="2401956"/>
          </a:xfrm>
        </p:spPr>
        <p:txBody>
          <a:bodyPr/>
          <a:lstStyle/>
          <a:p>
            <a:r>
              <a:rPr lang="fr-CA" b="1" dirty="0">
                <a:solidFill>
                  <a:srgbClr val="00A8B0"/>
                </a:solidFill>
              </a:rPr>
              <a:t>Définir les règlements électoraux</a:t>
            </a:r>
            <a:br>
              <a:rPr lang="fr-CA" b="1" dirty="0"/>
            </a:br>
            <a:r>
              <a:rPr lang="fr-CA" dirty="0"/>
              <a:t>En temps d’élections, on peut s’imaginer l’école comme une microsociété dans laquelle les élèves sont les citoyennes et les citoyens. Certains d’entre eux deviendront les personnes candidates et peut-être même les membres élus au conseil alors que tous les autres composent l’électorat.</a:t>
            </a:r>
            <a:br>
              <a:rPr lang="fr-CA" dirty="0"/>
            </a:br>
            <a:br>
              <a:rPr lang="fr-CA" dirty="0"/>
            </a:br>
            <a:endParaRPr lang="fr-CA" b="1" dirty="0"/>
          </a:p>
        </p:txBody>
      </p:sp>
      <p:sp>
        <p:nvSpPr>
          <p:cNvPr id="12" name="Rectangle 11">
            <a:extLst>
              <a:ext uri="{FF2B5EF4-FFF2-40B4-BE49-F238E27FC236}">
                <a16:creationId xmlns:a16="http://schemas.microsoft.com/office/drawing/2014/main" id="{2149ECBA-F971-4BD7-9178-86525E8D849D}"/>
              </a:ext>
            </a:extLst>
          </p:cNvPr>
          <p:cNvSpPr/>
          <p:nvPr>
            <p:custDataLst>
              <p:tags r:id="rId3"/>
            </p:custDataLst>
          </p:nvPr>
        </p:nvSpPr>
        <p:spPr>
          <a:xfrm>
            <a:off x="4294721" y="6599583"/>
            <a:ext cx="661592" cy="147444"/>
          </a:xfrm>
          <a:prstGeom prst="rect">
            <a:avLst/>
          </a:prstGeom>
          <a:solidFill>
            <a:srgbClr val="00A8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Tree>
    <p:extLst>
      <p:ext uri="{BB962C8B-B14F-4D97-AF65-F5344CB8AC3E}">
        <p14:creationId xmlns:p14="http://schemas.microsoft.com/office/powerpoint/2010/main" val="13532583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0E2F970-3F5A-4FD2-BDC5-D24D310CFC3B}"/>
              </a:ext>
            </a:extLst>
          </p:cNvPr>
          <p:cNvSpPr>
            <a:spLocks noGrp="1"/>
          </p:cNvSpPr>
          <p:nvPr>
            <p:ph type="title"/>
            <p:custDataLst>
              <p:tags r:id="rId1"/>
            </p:custDataLst>
          </p:nvPr>
        </p:nvSpPr>
        <p:spPr/>
        <p:txBody>
          <a:bodyPr/>
          <a:lstStyle/>
          <a:p>
            <a:r>
              <a:rPr lang="fr-CA" b="1" dirty="0">
                <a:solidFill>
                  <a:srgbClr val="00A8B0"/>
                </a:solidFill>
              </a:rPr>
              <a:t>Définir les règlements électoraux</a:t>
            </a:r>
            <a:br>
              <a:rPr lang="fr-CA" b="1" dirty="0"/>
            </a:br>
            <a:r>
              <a:rPr lang="fr-CA" dirty="0"/>
              <a:t>Établir les règlements électoraux est essentiel. Le faire avant la période électorale favorisera :</a:t>
            </a:r>
            <a:br>
              <a:rPr lang="fr-CA" dirty="0"/>
            </a:br>
            <a:endParaRPr lang="fr-CA" b="1" dirty="0"/>
          </a:p>
        </p:txBody>
      </p:sp>
      <p:sp>
        <p:nvSpPr>
          <p:cNvPr id="5" name="Titre 1">
            <a:extLst>
              <a:ext uri="{FF2B5EF4-FFF2-40B4-BE49-F238E27FC236}">
                <a16:creationId xmlns:a16="http://schemas.microsoft.com/office/drawing/2014/main" id="{18684245-D30C-48EC-A65C-E71BAEA29F10}"/>
              </a:ext>
            </a:extLst>
          </p:cNvPr>
          <p:cNvSpPr txBox="1">
            <a:spLocks/>
          </p:cNvSpPr>
          <p:nvPr>
            <p:custDataLst>
              <p:tags r:id="rId2"/>
            </p:custDataLst>
          </p:nvPr>
        </p:nvSpPr>
        <p:spPr>
          <a:xfrm>
            <a:off x="1932525" y="3222899"/>
            <a:ext cx="6570949" cy="813037"/>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540000" indent="-285750">
              <a:lnSpc>
                <a:spcPct val="100000"/>
              </a:lnSpc>
              <a:spcAft>
                <a:spcPts val="1200"/>
              </a:spcAft>
              <a:buFont typeface="Arial" panose="020B0604020202020204" pitchFamily="34" charset="0"/>
              <a:buChar char="•"/>
            </a:pPr>
            <a:r>
              <a:rPr lang="fr-CA" sz="1600" dirty="0"/>
              <a:t>Une compréhension commune des attentes; </a:t>
            </a:r>
          </a:p>
          <a:p>
            <a:pPr marL="540000" indent="-285750">
              <a:lnSpc>
                <a:spcPct val="100000"/>
              </a:lnSpc>
              <a:spcAft>
                <a:spcPts val="1200"/>
              </a:spcAft>
              <a:buFont typeface="Arial" panose="020B0604020202020204" pitchFamily="34" charset="0"/>
              <a:buChar char="•"/>
            </a:pPr>
            <a:r>
              <a:rPr lang="fr-CA" sz="1600" dirty="0"/>
              <a:t>Un meilleur encadrement de la période électorale;</a:t>
            </a:r>
          </a:p>
          <a:p>
            <a:pPr marL="540000" indent="-285750">
              <a:lnSpc>
                <a:spcPct val="100000"/>
              </a:lnSpc>
              <a:buFont typeface="Arial" panose="020B0604020202020204" pitchFamily="34" charset="0"/>
              <a:buChar char="•"/>
            </a:pPr>
            <a:r>
              <a:rPr lang="fr-CA" sz="1600" dirty="0"/>
              <a:t>Un déroulement sans ambiguïté. </a:t>
            </a:r>
            <a:endParaRPr lang="fr-CA" sz="1600" b="1" dirty="0"/>
          </a:p>
        </p:txBody>
      </p:sp>
    </p:spTree>
    <p:extLst>
      <p:ext uri="{BB962C8B-B14F-4D97-AF65-F5344CB8AC3E}">
        <p14:creationId xmlns:p14="http://schemas.microsoft.com/office/powerpoint/2010/main" val="23437389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0E2F970-3F5A-4FD2-BDC5-D24D310CFC3B}"/>
              </a:ext>
            </a:extLst>
          </p:cNvPr>
          <p:cNvSpPr>
            <a:spLocks noGrp="1"/>
          </p:cNvSpPr>
          <p:nvPr>
            <p:ph type="title"/>
            <p:custDataLst>
              <p:tags r:id="rId1"/>
            </p:custDataLst>
          </p:nvPr>
        </p:nvSpPr>
        <p:spPr/>
        <p:txBody>
          <a:bodyPr/>
          <a:lstStyle/>
          <a:p>
            <a:r>
              <a:rPr lang="fr-CA" b="1" dirty="0">
                <a:solidFill>
                  <a:srgbClr val="00A8B0"/>
                </a:solidFill>
              </a:rPr>
              <a:t>Définir les règlements électoraux</a:t>
            </a:r>
            <a:br>
              <a:rPr lang="fr-CA" b="1" dirty="0"/>
            </a:br>
            <a:r>
              <a:rPr lang="fr-CA" dirty="0"/>
              <a:t>À l’école, ces règlements peuvent être élaborés en collaboration avec la direction ou être établis directement par la personne responsable du conseil d’élèves et même les élèves. </a:t>
            </a:r>
            <a:br>
              <a:rPr lang="fr-CA" dirty="0"/>
            </a:br>
            <a:br>
              <a:rPr lang="fr-CA" dirty="0"/>
            </a:br>
            <a:r>
              <a:rPr lang="fr-CA" dirty="0"/>
              <a:t>En tant que personne responsable du conseil d’élèves, vous pouvez jouer le rôle du </a:t>
            </a:r>
            <a:r>
              <a:rPr lang="fr-CA" dirty="0">
                <a:hlinkClick r:id="rId3" tooltip="Visionnez cette capsule vidéo et découvrer le rôle du Directeur général des élections au Québec. Inspirez-vous de cette capsule pour jouer votre rôle lors des élections dans votre école."/>
              </a:rPr>
              <a:t>directeur général des élections</a:t>
            </a:r>
            <a:r>
              <a:rPr lang="fr-CA" dirty="0"/>
              <a:t> (visionnez la vidéo).</a:t>
            </a:r>
            <a:endParaRPr lang="fr-CA" b="1" dirty="0"/>
          </a:p>
        </p:txBody>
      </p:sp>
    </p:spTree>
    <p:extLst>
      <p:ext uri="{BB962C8B-B14F-4D97-AF65-F5344CB8AC3E}">
        <p14:creationId xmlns:p14="http://schemas.microsoft.com/office/powerpoint/2010/main" val="34881884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0E2F970-3F5A-4FD2-BDC5-D24D310CFC3B}"/>
              </a:ext>
            </a:extLst>
          </p:cNvPr>
          <p:cNvSpPr>
            <a:spLocks noGrp="1"/>
          </p:cNvSpPr>
          <p:nvPr>
            <p:ph type="title"/>
            <p:custDataLst>
              <p:tags r:id="rId1"/>
            </p:custDataLst>
          </p:nvPr>
        </p:nvSpPr>
        <p:spPr/>
        <p:txBody>
          <a:bodyPr/>
          <a:lstStyle/>
          <a:p>
            <a:pPr hangingPunct="0"/>
            <a:r>
              <a:rPr lang="fr-CA" b="1" dirty="0">
                <a:solidFill>
                  <a:srgbClr val="00A8B0"/>
                </a:solidFill>
              </a:rPr>
              <a:t>Définir les règlements électoraux</a:t>
            </a:r>
            <a:br>
              <a:rPr lang="fr-CA" dirty="0"/>
            </a:br>
            <a:r>
              <a:rPr lang="fr-CA" dirty="0"/>
              <a:t>Voici quelques exemples d’éléments que vous pourriez retrouver dans vos règlements électoraux : </a:t>
            </a:r>
            <a:br>
              <a:rPr lang="fr-CA" dirty="0"/>
            </a:br>
            <a:endParaRPr lang="fr-CA" b="1" dirty="0"/>
          </a:p>
        </p:txBody>
      </p:sp>
      <p:sp>
        <p:nvSpPr>
          <p:cNvPr id="5" name="Titre 1">
            <a:extLst>
              <a:ext uri="{FF2B5EF4-FFF2-40B4-BE49-F238E27FC236}">
                <a16:creationId xmlns:a16="http://schemas.microsoft.com/office/drawing/2014/main" id="{B440FA4E-F9FE-487B-8AFD-6BACEFC748DD}"/>
              </a:ext>
            </a:extLst>
          </p:cNvPr>
          <p:cNvSpPr txBox="1">
            <a:spLocks/>
          </p:cNvSpPr>
          <p:nvPr>
            <p:custDataLst>
              <p:tags r:id="rId2"/>
            </p:custDataLst>
          </p:nvPr>
        </p:nvSpPr>
        <p:spPr>
          <a:xfrm>
            <a:off x="1932525" y="3263703"/>
            <a:ext cx="6570949" cy="627535"/>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540000" indent="-285750">
              <a:lnSpc>
                <a:spcPct val="100000"/>
              </a:lnSpc>
              <a:spcAft>
                <a:spcPts val="1200"/>
              </a:spcAft>
              <a:buFont typeface="Arial" panose="020B0604020202020204" pitchFamily="34" charset="0"/>
              <a:buChar char="•"/>
            </a:pPr>
            <a:r>
              <a:rPr lang="fr-CA" sz="1600" dirty="0"/>
              <a:t>Les personnes autorisées à voter aux élections</a:t>
            </a:r>
            <a:br>
              <a:rPr lang="fr-CA" sz="1600" dirty="0"/>
            </a:br>
            <a:r>
              <a:rPr lang="fr-CA" sz="1600" dirty="0"/>
              <a:t>(tous les élèves, seulement ceux du 2</a:t>
            </a:r>
            <a:r>
              <a:rPr lang="fr-CA" sz="1600" baseline="30000" dirty="0"/>
              <a:t>e</a:t>
            </a:r>
            <a:r>
              <a:rPr lang="fr-CA" sz="1600" dirty="0"/>
              <a:t> cycle…)</a:t>
            </a:r>
          </a:p>
          <a:p>
            <a:pPr marL="540000" indent="-285750">
              <a:lnSpc>
                <a:spcPct val="100000"/>
              </a:lnSpc>
              <a:spcAft>
                <a:spcPts val="1200"/>
              </a:spcAft>
              <a:buFont typeface="Arial" panose="020B0604020202020204" pitchFamily="34" charset="0"/>
              <a:buChar char="•"/>
            </a:pPr>
            <a:r>
              <a:rPr lang="fr-CA" sz="1600" dirty="0"/>
              <a:t>La constitution de la </a:t>
            </a:r>
            <a:r>
              <a:rPr lang="fr-CA" sz="1600" dirty="0">
                <a:hlinkClick r:id="rId5" tooltip="Qu'est-ce que la liste électorale? Pour en apprendre davantage, visionnez cette vidéo et inspirez-vous en pour créer votre liste électorale à l'école."/>
              </a:rPr>
              <a:t>liste électorale</a:t>
            </a:r>
            <a:br>
              <a:rPr lang="fr-CA" sz="1600" dirty="0"/>
            </a:br>
            <a:r>
              <a:rPr lang="fr-CA" sz="1600" dirty="0"/>
              <a:t>(ex. : liste des élèves de l’école)</a:t>
            </a:r>
          </a:p>
          <a:p>
            <a:pPr marL="540000" indent="-285750">
              <a:lnSpc>
                <a:spcPct val="100000"/>
              </a:lnSpc>
              <a:spcAft>
                <a:spcPts val="1200"/>
              </a:spcAft>
              <a:buFont typeface="Arial" panose="020B0604020202020204" pitchFamily="34" charset="0"/>
              <a:buChar char="•"/>
            </a:pPr>
            <a:r>
              <a:rPr lang="fr-CA" sz="1600" dirty="0"/>
              <a:t>Les conditions de mise en candidature</a:t>
            </a:r>
            <a:br>
              <a:rPr lang="fr-CA" sz="1600" dirty="0"/>
            </a:br>
            <a:r>
              <a:rPr lang="fr-CA" sz="1600" dirty="0"/>
              <a:t>(ex. : signature, motivations pour devenir candidate ou candidat) </a:t>
            </a:r>
          </a:p>
          <a:p>
            <a:pPr marL="540000" indent="-285750">
              <a:lnSpc>
                <a:spcPct val="100000"/>
              </a:lnSpc>
              <a:spcAft>
                <a:spcPts val="1200"/>
              </a:spcAft>
              <a:buFont typeface="Arial" panose="020B0604020202020204" pitchFamily="34" charset="0"/>
              <a:buChar char="•"/>
            </a:pPr>
            <a:r>
              <a:rPr lang="fr-CA" sz="1600" dirty="0"/>
              <a:t>Les pratiques autorisées lors de la campagne électorale</a:t>
            </a:r>
            <a:br>
              <a:rPr lang="fr-CA" sz="1600" dirty="0"/>
            </a:br>
            <a:r>
              <a:rPr lang="fr-CA" sz="1600" dirty="0"/>
              <a:t>(ex. : ne pas offrir quelque chose en échange d’un vote)</a:t>
            </a:r>
          </a:p>
          <a:p>
            <a:pPr marL="540000" indent="-285750">
              <a:lnSpc>
                <a:spcPct val="100000"/>
              </a:lnSpc>
              <a:spcAft>
                <a:spcPts val="1200"/>
              </a:spcAft>
              <a:buFont typeface="Arial" panose="020B0604020202020204" pitchFamily="34" charset="0"/>
              <a:buChar char="•"/>
            </a:pPr>
            <a:r>
              <a:rPr lang="fr-CA" sz="1600" dirty="0"/>
              <a:t>L’utilisation de ressources financières et l’aide d’un tiers.</a:t>
            </a:r>
            <a:endParaRPr lang="fr-CA" sz="1600" b="1" dirty="0"/>
          </a:p>
        </p:txBody>
      </p:sp>
      <p:pic>
        <p:nvPicPr>
          <p:cNvPr id="4" name="Image 3">
            <a:hlinkClick r:id="rId5"/>
            <a:extLst>
              <a:ext uri="{FF2B5EF4-FFF2-40B4-BE49-F238E27FC236}">
                <a16:creationId xmlns:a16="http://schemas.microsoft.com/office/drawing/2014/main" id="{BC837FB6-198A-4883-BDFD-48504B33B21A}"/>
              </a:ext>
            </a:extLst>
          </p:cNvPr>
          <p:cNvPicPr>
            <a:picLocks noChangeAspect="1"/>
          </p:cNvPicPr>
          <p:nvPr>
            <p:custDataLst>
              <p:tags r:id="rId3"/>
            </p:custDataLst>
          </p:nvPr>
        </p:nvPicPr>
        <p:blipFill>
          <a:blip r:embed="rId6"/>
          <a:stretch>
            <a:fillRect/>
          </a:stretch>
        </p:blipFill>
        <p:spPr>
          <a:xfrm>
            <a:off x="5833877" y="3891238"/>
            <a:ext cx="995679" cy="560852"/>
          </a:xfrm>
          <a:prstGeom prst="rect">
            <a:avLst/>
          </a:prstGeom>
        </p:spPr>
      </p:pic>
    </p:spTree>
    <p:extLst>
      <p:ext uri="{BB962C8B-B14F-4D97-AF65-F5344CB8AC3E}">
        <p14:creationId xmlns:p14="http://schemas.microsoft.com/office/powerpoint/2010/main" val="42815330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re 1">
            <a:extLst>
              <a:ext uri="{FF2B5EF4-FFF2-40B4-BE49-F238E27FC236}">
                <a16:creationId xmlns:a16="http://schemas.microsoft.com/office/drawing/2014/main" id="{D5F1A532-AD0F-4735-BEEC-23AB0D58018F}"/>
              </a:ext>
            </a:extLst>
          </p:cNvPr>
          <p:cNvSpPr txBox="1">
            <a:spLocks/>
          </p:cNvSpPr>
          <p:nvPr>
            <p:custDataLst>
              <p:tags r:id="rId1"/>
            </p:custDataLst>
          </p:nvPr>
        </p:nvSpPr>
        <p:spPr>
          <a:xfrm>
            <a:off x="3422468" y="3596902"/>
            <a:ext cx="4857556" cy="813037"/>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6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hangingPunct="0"/>
            <a:r>
              <a:rPr lang="fr-CA" dirty="0"/>
              <a:t>En tant que personne responsable, vous éviterez d’être en réaction devant les situations inattendues qui se présentent et vous aurez les recours nécessaires pour intervenir en cas de besoin. </a:t>
            </a:r>
            <a:endParaRPr lang="fr-CA" b="1" dirty="0"/>
          </a:p>
        </p:txBody>
      </p:sp>
      <p:sp>
        <p:nvSpPr>
          <p:cNvPr id="2" name="Titre 1">
            <a:extLst>
              <a:ext uri="{FF2B5EF4-FFF2-40B4-BE49-F238E27FC236}">
                <a16:creationId xmlns:a16="http://schemas.microsoft.com/office/drawing/2014/main" id="{F0E2F970-3F5A-4FD2-BDC5-D24D310CFC3B}"/>
              </a:ext>
            </a:extLst>
          </p:cNvPr>
          <p:cNvSpPr>
            <a:spLocks noGrp="1"/>
          </p:cNvSpPr>
          <p:nvPr>
            <p:ph type="title"/>
            <p:custDataLst>
              <p:tags r:id="rId2"/>
            </p:custDataLst>
          </p:nvPr>
        </p:nvSpPr>
        <p:spPr>
          <a:xfrm>
            <a:off x="1932525" y="1830410"/>
            <a:ext cx="6570949" cy="813037"/>
          </a:xfrm>
        </p:spPr>
        <p:txBody>
          <a:bodyPr/>
          <a:lstStyle/>
          <a:p>
            <a:pPr hangingPunct="0"/>
            <a:r>
              <a:rPr lang="fr-CA" b="1" dirty="0">
                <a:solidFill>
                  <a:srgbClr val="00A8B0"/>
                </a:solidFill>
              </a:rPr>
              <a:t>Définir les règlements électoraux</a:t>
            </a:r>
            <a:br>
              <a:rPr lang="fr-CA" dirty="0"/>
            </a:br>
            <a:r>
              <a:rPr lang="fr-CA" dirty="0"/>
              <a:t>Rédiger des règles électorales peut vous paraître compliqué, mais cette réflexion vous sera utile tout au long de la période électorale et pour les années à venir.</a:t>
            </a:r>
            <a:br>
              <a:rPr lang="fr-CA" dirty="0"/>
            </a:br>
            <a:br>
              <a:rPr lang="fr-CA" dirty="0"/>
            </a:br>
            <a:endParaRPr lang="fr-CA" b="1" dirty="0"/>
          </a:p>
        </p:txBody>
      </p:sp>
      <p:pic>
        <p:nvPicPr>
          <p:cNvPr id="9" name="Graphique 8" descr="Liste">
            <a:extLst>
              <a:ext uri="{FF2B5EF4-FFF2-40B4-BE49-F238E27FC236}">
                <a16:creationId xmlns:a16="http://schemas.microsoft.com/office/drawing/2014/main" id="{9925E759-611B-4295-BDFA-13B32D86C8EA}"/>
              </a:ext>
            </a:extLst>
          </p:cNvPr>
          <p:cNvPicPr>
            <a:picLocks noChangeAspect="1"/>
          </p:cNvPicPr>
          <p:nvPr>
            <p:custDataLst>
              <p:tags r:id="rId3"/>
            </p:custDataLst>
          </p:nvPr>
        </p:nvPicPr>
        <p:blipFill>
          <a:blip r:embed="rId6">
            <a:extLst>
              <a:ext uri="{96DAC541-7B7A-43D3-8B79-37D633B846F1}">
                <asvg:svgBlip xmlns:asvg="http://schemas.microsoft.com/office/drawing/2016/SVG/main" r:embed="rId7"/>
              </a:ext>
            </a:extLst>
          </a:blip>
          <a:stretch>
            <a:fillRect/>
          </a:stretch>
        </p:blipFill>
        <p:spPr>
          <a:xfrm>
            <a:off x="1932525" y="3875036"/>
            <a:ext cx="1119052" cy="1119052"/>
          </a:xfrm>
          <a:prstGeom prst="rect">
            <a:avLst/>
          </a:prstGeom>
        </p:spPr>
      </p:pic>
      <p:pic>
        <p:nvPicPr>
          <p:cNvPr id="5" name="Image 4">
            <a:extLst>
              <a:ext uri="{FF2B5EF4-FFF2-40B4-BE49-F238E27FC236}">
                <a16:creationId xmlns:a16="http://schemas.microsoft.com/office/drawing/2014/main" id="{96AD5616-3DEC-428E-9C4C-6F6ED79C6AA9}"/>
              </a:ext>
            </a:extLst>
          </p:cNvPr>
          <p:cNvPicPr>
            <a:picLocks noChangeAspect="1"/>
          </p:cNvPicPr>
          <p:nvPr>
            <p:custDataLst>
              <p:tags r:id="rId4"/>
            </p:custDataLst>
          </p:nvPr>
        </p:nvPicPr>
        <p:blipFill rotWithShape="1">
          <a:blip r:embed="rId8"/>
          <a:srcRect l="61048" t="67818" r="23714" b="9329"/>
          <a:stretch/>
        </p:blipFill>
        <p:spPr>
          <a:xfrm rot="20130812">
            <a:off x="2296309" y="3690011"/>
            <a:ext cx="1236226" cy="1043065"/>
          </a:xfrm>
          <a:prstGeom prst="rect">
            <a:avLst/>
          </a:prstGeom>
        </p:spPr>
      </p:pic>
    </p:spTree>
    <p:extLst>
      <p:ext uri="{BB962C8B-B14F-4D97-AF65-F5344CB8AC3E}">
        <p14:creationId xmlns:p14="http://schemas.microsoft.com/office/powerpoint/2010/main" val="24667324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0E2F970-3F5A-4FD2-BDC5-D24D310CFC3B}"/>
              </a:ext>
            </a:extLst>
          </p:cNvPr>
          <p:cNvSpPr>
            <a:spLocks noGrp="1"/>
          </p:cNvSpPr>
          <p:nvPr>
            <p:ph type="title"/>
            <p:custDataLst>
              <p:tags r:id="rId1"/>
            </p:custDataLst>
          </p:nvPr>
        </p:nvSpPr>
        <p:spPr/>
        <p:txBody>
          <a:bodyPr/>
          <a:lstStyle/>
          <a:p>
            <a:pPr hangingPunct="0"/>
            <a:r>
              <a:rPr lang="fr-CA" b="1" dirty="0">
                <a:solidFill>
                  <a:srgbClr val="00A8B0"/>
                </a:solidFill>
              </a:rPr>
              <a:t>Définir les règlements électoraux</a:t>
            </a:r>
            <a:br>
              <a:rPr lang="fr-CA" b="1" dirty="0"/>
            </a:br>
            <a:r>
              <a:rPr lang="fr-CA" dirty="0"/>
              <a:t>L’équipe de Vox populi vous invite à consulter les exemples de règlements électoraux d’autres écoles. Ces écoles ont accepté de partager leur document. Vous pouvez donc les télécharger et vous en inspirez pour créer les vôtres :</a:t>
            </a:r>
            <a:br>
              <a:rPr lang="fr-CA" dirty="0"/>
            </a:br>
            <a:endParaRPr lang="fr-CA" b="1" dirty="0"/>
          </a:p>
        </p:txBody>
      </p:sp>
      <p:sp>
        <p:nvSpPr>
          <p:cNvPr id="8" name="Titre 1">
            <a:extLst>
              <a:ext uri="{FF2B5EF4-FFF2-40B4-BE49-F238E27FC236}">
                <a16:creationId xmlns:a16="http://schemas.microsoft.com/office/drawing/2014/main" id="{F100D148-8F87-4368-AFCB-0FCC7204CCE5}"/>
              </a:ext>
            </a:extLst>
          </p:cNvPr>
          <p:cNvSpPr txBox="1">
            <a:spLocks/>
          </p:cNvSpPr>
          <p:nvPr>
            <p:custDataLst>
              <p:tags r:id="rId2"/>
            </p:custDataLst>
          </p:nvPr>
        </p:nvSpPr>
        <p:spPr>
          <a:xfrm>
            <a:off x="1932525" y="4063777"/>
            <a:ext cx="6570949" cy="813037"/>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540000" indent="-285750">
              <a:lnSpc>
                <a:spcPct val="100000"/>
              </a:lnSpc>
              <a:spcAft>
                <a:spcPts val="1200"/>
              </a:spcAft>
              <a:buFont typeface="Arial" panose="020B0604020202020204" pitchFamily="34" charset="0"/>
              <a:buChar char="•"/>
            </a:pPr>
            <a:r>
              <a:rPr lang="fr-CA" sz="1600" dirty="0">
                <a:solidFill>
                  <a:schemeClr val="tx1"/>
                </a:solidFill>
                <a:hlinkClick r:id="rId5"/>
              </a:rPr>
              <a:t>École primaire Prévost à Saint-Jérôme</a:t>
            </a:r>
            <a:r>
              <a:rPr lang="fr-CA" sz="1600" dirty="0">
                <a:solidFill>
                  <a:schemeClr val="tx1"/>
                </a:solidFill>
              </a:rPr>
              <a:t> </a:t>
            </a:r>
          </a:p>
          <a:p>
            <a:pPr marL="540000" indent="-285750">
              <a:lnSpc>
                <a:spcPct val="100000"/>
              </a:lnSpc>
              <a:spcAft>
                <a:spcPts val="1200"/>
              </a:spcAft>
              <a:buFont typeface="Arial" panose="020B0604020202020204" pitchFamily="34" charset="0"/>
              <a:buChar char="•"/>
            </a:pPr>
            <a:r>
              <a:rPr lang="fr-CA" sz="1600" dirty="0">
                <a:solidFill>
                  <a:schemeClr val="tx1"/>
                </a:solidFill>
                <a:hlinkClick r:id="rId6"/>
              </a:rPr>
              <a:t>École primaire centrale Saint-Antoine-Abbé</a:t>
            </a:r>
            <a:endParaRPr lang="fr-CA" sz="1600" dirty="0">
              <a:solidFill>
                <a:schemeClr val="tx1"/>
              </a:solidFill>
            </a:endParaRPr>
          </a:p>
          <a:p>
            <a:pPr marL="540000" indent="-285750">
              <a:lnSpc>
                <a:spcPct val="100000"/>
              </a:lnSpc>
              <a:spcAft>
                <a:spcPts val="1200"/>
              </a:spcAft>
              <a:buFont typeface="Arial" panose="020B0604020202020204" pitchFamily="34" charset="0"/>
              <a:buChar char="•"/>
            </a:pPr>
            <a:r>
              <a:rPr lang="fr-CA" sz="1600" dirty="0">
                <a:solidFill>
                  <a:schemeClr val="tx1"/>
                </a:solidFill>
                <a:hlinkClick r:id="rId7"/>
              </a:rPr>
              <a:t>École secondaire Académie Sainte-Thérèse à Sainte-Thérèse</a:t>
            </a:r>
            <a:endParaRPr lang="fr-CA" sz="1600" dirty="0">
              <a:solidFill>
                <a:schemeClr val="tx1"/>
              </a:solidFill>
            </a:endParaRPr>
          </a:p>
        </p:txBody>
      </p:sp>
      <p:sp>
        <p:nvSpPr>
          <p:cNvPr id="5" name="ZoneTexte 4">
            <a:extLst>
              <a:ext uri="{FF2B5EF4-FFF2-40B4-BE49-F238E27FC236}">
                <a16:creationId xmlns:a16="http://schemas.microsoft.com/office/drawing/2014/main" id="{82EE8ABA-2E44-4909-8CB7-BF11E47BE79A}"/>
              </a:ext>
            </a:extLst>
          </p:cNvPr>
          <p:cNvSpPr txBox="1"/>
          <p:nvPr>
            <p:custDataLst>
              <p:tags r:id="rId3"/>
            </p:custDataLst>
          </p:nvPr>
        </p:nvSpPr>
        <p:spPr>
          <a:xfrm>
            <a:off x="5564848" y="1522633"/>
            <a:ext cx="2938625" cy="307777"/>
          </a:xfrm>
          <a:prstGeom prst="rect">
            <a:avLst/>
          </a:prstGeom>
          <a:solidFill>
            <a:srgbClr val="00A8B0"/>
          </a:solidFill>
        </p:spPr>
        <p:txBody>
          <a:bodyPr wrap="none" rtlCol="0">
            <a:spAutoFit/>
          </a:bodyPr>
          <a:lstStyle/>
          <a:p>
            <a:r>
              <a:rPr lang="fr-CA" b="1" dirty="0">
                <a:solidFill>
                  <a:schemeClr val="bg1"/>
                </a:solidFill>
              </a:rPr>
              <a:t>TRUCS ET ASTUCES DU MILIEU</a:t>
            </a:r>
          </a:p>
        </p:txBody>
      </p:sp>
    </p:spTree>
    <p:extLst>
      <p:ext uri="{BB962C8B-B14F-4D97-AF65-F5344CB8AC3E}">
        <p14:creationId xmlns:p14="http://schemas.microsoft.com/office/powerpoint/2010/main" val="356974527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4"/>
</p:tagLst>
</file>

<file path=ppt/tags/tag11.xml><?xml version="1.0" encoding="utf-8"?>
<p:tagLst xmlns:a="http://schemas.openxmlformats.org/drawingml/2006/main" xmlns:r="http://schemas.openxmlformats.org/officeDocument/2006/relationships" xmlns:p="http://schemas.openxmlformats.org/presentationml/2006/main">
  <p:tag name="NUM" val="5"/>
</p:tagLst>
</file>

<file path=ppt/tags/tag12.xml><?xml version="1.0" encoding="utf-8"?>
<p:tagLst xmlns:a="http://schemas.openxmlformats.org/drawingml/2006/main" xmlns:r="http://schemas.openxmlformats.org/officeDocument/2006/relationships" xmlns:p="http://schemas.openxmlformats.org/presentationml/2006/main">
  <p:tag name="NUM" val="6"/>
</p:tagLst>
</file>

<file path=ppt/tags/tag13.xml><?xml version="1.0" encoding="utf-8"?>
<p:tagLst xmlns:a="http://schemas.openxmlformats.org/drawingml/2006/main" xmlns:r="http://schemas.openxmlformats.org/officeDocument/2006/relationships" xmlns:p="http://schemas.openxmlformats.org/presentationml/2006/main">
  <p:tag name="NUM" val="7"/>
</p:tagLst>
</file>

<file path=ppt/tags/tag14.xml><?xml version="1.0" encoding="utf-8"?>
<p:tagLst xmlns:a="http://schemas.openxmlformats.org/drawingml/2006/main" xmlns:r="http://schemas.openxmlformats.org/officeDocument/2006/relationships" xmlns:p="http://schemas.openxmlformats.org/presentationml/2006/main">
  <p:tag name="NUM" val="1"/>
</p:tagLst>
</file>

<file path=ppt/tags/tag15.xml><?xml version="1.0" encoding="utf-8"?>
<p:tagLst xmlns:a="http://schemas.openxmlformats.org/drawingml/2006/main" xmlns:r="http://schemas.openxmlformats.org/officeDocument/2006/relationships" xmlns:p="http://schemas.openxmlformats.org/presentationml/2006/main">
  <p:tag name="NUM" val="2"/>
</p:tagLst>
</file>

<file path=ppt/tags/tag16.xml><?xml version="1.0" encoding="utf-8"?>
<p:tagLst xmlns:a="http://schemas.openxmlformats.org/drawingml/2006/main" xmlns:r="http://schemas.openxmlformats.org/officeDocument/2006/relationships" xmlns:p="http://schemas.openxmlformats.org/presentationml/2006/main">
  <p:tag name="NUM" val="3"/>
</p:tagLst>
</file>

<file path=ppt/tags/tag17.xml><?xml version="1.0" encoding="utf-8"?>
<p:tagLst xmlns:a="http://schemas.openxmlformats.org/drawingml/2006/main" xmlns:r="http://schemas.openxmlformats.org/officeDocument/2006/relationships" xmlns:p="http://schemas.openxmlformats.org/presentationml/2006/main">
  <p:tag name="NUM" val="4"/>
</p:tagLst>
</file>

<file path=ppt/tags/tag18.xml><?xml version="1.0" encoding="utf-8"?>
<p:tagLst xmlns:a="http://schemas.openxmlformats.org/drawingml/2006/main" xmlns:r="http://schemas.openxmlformats.org/officeDocument/2006/relationships" xmlns:p="http://schemas.openxmlformats.org/presentationml/2006/main">
  <p:tag name="NUM" val="1"/>
</p:tagLst>
</file>

<file path=ppt/tags/tag19.xml><?xml version="1.0" encoding="utf-8"?>
<p:tagLst xmlns:a="http://schemas.openxmlformats.org/drawingml/2006/main" xmlns:r="http://schemas.openxmlformats.org/officeDocument/2006/relationships" xmlns:p="http://schemas.openxmlformats.org/presentationml/2006/main">
  <p:tag name="NUM" val="2"/>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3"/>
</p:tagLst>
</file>

<file path=ppt/tags/tag21.xml><?xml version="1.0" encoding="utf-8"?>
<p:tagLst xmlns:a="http://schemas.openxmlformats.org/drawingml/2006/main" xmlns:r="http://schemas.openxmlformats.org/officeDocument/2006/relationships" xmlns:p="http://schemas.openxmlformats.org/presentationml/2006/main">
  <p:tag name="NUM" val="1"/>
</p:tagLst>
</file>

<file path=ppt/tags/tag22.xml><?xml version="1.0" encoding="utf-8"?>
<p:tagLst xmlns:a="http://schemas.openxmlformats.org/drawingml/2006/main" xmlns:r="http://schemas.openxmlformats.org/officeDocument/2006/relationships" xmlns:p="http://schemas.openxmlformats.org/presentationml/2006/main">
  <p:tag name="NUM" val="2"/>
</p:tagLst>
</file>

<file path=ppt/tags/tag23.xml><?xml version="1.0" encoding="utf-8"?>
<p:tagLst xmlns:a="http://schemas.openxmlformats.org/drawingml/2006/main" xmlns:r="http://schemas.openxmlformats.org/officeDocument/2006/relationships" xmlns:p="http://schemas.openxmlformats.org/presentationml/2006/main">
  <p:tag name="NUM" val="1"/>
</p:tagLst>
</file>

<file path=ppt/tags/tag24.xml><?xml version="1.0" encoding="utf-8"?>
<p:tagLst xmlns:a="http://schemas.openxmlformats.org/drawingml/2006/main" xmlns:r="http://schemas.openxmlformats.org/officeDocument/2006/relationships" xmlns:p="http://schemas.openxmlformats.org/presentationml/2006/main">
  <p:tag name="NUM" val="1"/>
</p:tagLst>
</file>

<file path=ppt/tags/tag25.xml><?xml version="1.0" encoding="utf-8"?>
<p:tagLst xmlns:a="http://schemas.openxmlformats.org/drawingml/2006/main" xmlns:r="http://schemas.openxmlformats.org/officeDocument/2006/relationships" xmlns:p="http://schemas.openxmlformats.org/presentationml/2006/main">
  <p:tag name="NUM" val="2"/>
</p:tagLst>
</file>

<file path=ppt/tags/tag26.xml><?xml version="1.0" encoding="utf-8"?>
<p:tagLst xmlns:a="http://schemas.openxmlformats.org/drawingml/2006/main" xmlns:r="http://schemas.openxmlformats.org/officeDocument/2006/relationships" xmlns:p="http://schemas.openxmlformats.org/presentationml/2006/main">
  <p:tag name="NUM" val="3"/>
</p:tagLst>
</file>

<file path=ppt/tags/tag27.xml><?xml version="1.0" encoding="utf-8"?>
<p:tagLst xmlns:a="http://schemas.openxmlformats.org/drawingml/2006/main" xmlns:r="http://schemas.openxmlformats.org/officeDocument/2006/relationships" xmlns:p="http://schemas.openxmlformats.org/presentationml/2006/main">
  <p:tag name="NUM" val="1"/>
</p:tagLst>
</file>

<file path=ppt/tags/tag28.xml><?xml version="1.0" encoding="utf-8"?>
<p:tagLst xmlns:a="http://schemas.openxmlformats.org/drawingml/2006/main" xmlns:r="http://schemas.openxmlformats.org/officeDocument/2006/relationships" xmlns:p="http://schemas.openxmlformats.org/presentationml/2006/main">
  <p:tag name="NUM" val="2"/>
</p:tagLst>
</file>

<file path=ppt/tags/tag29.xml><?xml version="1.0" encoding="utf-8"?>
<p:tagLst xmlns:a="http://schemas.openxmlformats.org/drawingml/2006/main" xmlns:r="http://schemas.openxmlformats.org/officeDocument/2006/relationships" xmlns:p="http://schemas.openxmlformats.org/presentationml/2006/main">
  <p:tag name="NUM" val="3"/>
</p:tagLst>
</file>

<file path=ppt/tags/tag3.xml><?xml version="1.0" encoding="utf-8"?>
<p:tagLst xmlns:a="http://schemas.openxmlformats.org/drawingml/2006/main" xmlns:r="http://schemas.openxmlformats.org/officeDocument/2006/relationships" xmlns:p="http://schemas.openxmlformats.org/presentationml/2006/main">
  <p:tag name="NUM" val="7"/>
</p:tagLst>
</file>

<file path=ppt/tags/tag30.xml><?xml version="1.0" encoding="utf-8"?>
<p:tagLst xmlns:a="http://schemas.openxmlformats.org/drawingml/2006/main" xmlns:r="http://schemas.openxmlformats.org/officeDocument/2006/relationships" xmlns:p="http://schemas.openxmlformats.org/presentationml/2006/main">
  <p:tag name="NUM" val="4"/>
</p:tagLst>
</file>

<file path=ppt/tags/tag31.xml><?xml version="1.0" encoding="utf-8"?>
<p:tagLst xmlns:a="http://schemas.openxmlformats.org/drawingml/2006/main" xmlns:r="http://schemas.openxmlformats.org/officeDocument/2006/relationships" xmlns:p="http://schemas.openxmlformats.org/presentationml/2006/main">
  <p:tag name="NUM" val="1"/>
</p:tagLst>
</file>

<file path=ppt/tags/tag32.xml><?xml version="1.0" encoding="utf-8"?>
<p:tagLst xmlns:a="http://schemas.openxmlformats.org/drawingml/2006/main" xmlns:r="http://schemas.openxmlformats.org/officeDocument/2006/relationships" xmlns:p="http://schemas.openxmlformats.org/presentationml/2006/main">
  <p:tag name="NUM" val="2"/>
</p:tagLst>
</file>

<file path=ppt/tags/tag33.xml><?xml version="1.0" encoding="utf-8"?>
<p:tagLst xmlns:a="http://schemas.openxmlformats.org/drawingml/2006/main" xmlns:r="http://schemas.openxmlformats.org/officeDocument/2006/relationships" xmlns:p="http://schemas.openxmlformats.org/presentationml/2006/main">
  <p:tag name="NUM" val="3"/>
</p:tagLst>
</file>

<file path=ppt/tags/tag34.xml><?xml version="1.0" encoding="utf-8"?>
<p:tagLst xmlns:a="http://schemas.openxmlformats.org/drawingml/2006/main" xmlns:r="http://schemas.openxmlformats.org/officeDocument/2006/relationships" xmlns:p="http://schemas.openxmlformats.org/presentationml/2006/main">
  <p:tag name="NUM" val="1"/>
</p:tagLst>
</file>

<file path=ppt/tags/tag35.xml><?xml version="1.0" encoding="utf-8"?>
<p:tagLst xmlns:a="http://schemas.openxmlformats.org/drawingml/2006/main" xmlns:r="http://schemas.openxmlformats.org/officeDocument/2006/relationships" xmlns:p="http://schemas.openxmlformats.org/presentationml/2006/main">
  <p:tag name="NUM" val="2"/>
</p:tagLst>
</file>

<file path=ppt/tags/tag36.xml><?xml version="1.0" encoding="utf-8"?>
<p:tagLst xmlns:a="http://schemas.openxmlformats.org/drawingml/2006/main" xmlns:r="http://schemas.openxmlformats.org/officeDocument/2006/relationships" xmlns:p="http://schemas.openxmlformats.org/presentationml/2006/main">
  <p:tag name="NUM" val="1"/>
</p:tagLst>
</file>

<file path=ppt/tags/tag37.xml><?xml version="1.0" encoding="utf-8"?>
<p:tagLst xmlns:a="http://schemas.openxmlformats.org/drawingml/2006/main" xmlns:r="http://schemas.openxmlformats.org/officeDocument/2006/relationships" xmlns:p="http://schemas.openxmlformats.org/presentationml/2006/main">
  <p:tag name="NUM" val="2"/>
</p:tagLst>
</file>

<file path=ppt/tags/tag38.xml><?xml version="1.0" encoding="utf-8"?>
<p:tagLst xmlns:a="http://schemas.openxmlformats.org/drawingml/2006/main" xmlns:r="http://schemas.openxmlformats.org/officeDocument/2006/relationships" xmlns:p="http://schemas.openxmlformats.org/presentationml/2006/main">
  <p:tag name="NUM" val="3"/>
</p:tagLst>
</file>

<file path=ppt/tags/tag39.xml><?xml version="1.0" encoding="utf-8"?>
<p:tagLst xmlns:a="http://schemas.openxmlformats.org/drawingml/2006/main" xmlns:r="http://schemas.openxmlformats.org/officeDocument/2006/relationships" xmlns:p="http://schemas.openxmlformats.org/presentationml/2006/main">
  <p:tag name="NUM" val="1"/>
</p:tagLst>
</file>

<file path=ppt/tags/tag4.xml><?xml version="1.0" encoding="utf-8"?>
<p:tagLst xmlns:a="http://schemas.openxmlformats.org/drawingml/2006/main" xmlns:r="http://schemas.openxmlformats.org/officeDocument/2006/relationships" xmlns:p="http://schemas.openxmlformats.org/presentationml/2006/main">
  <p:tag name="NUM" val="1"/>
</p:tagLst>
</file>

<file path=ppt/tags/tag40.xml><?xml version="1.0" encoding="utf-8"?>
<p:tagLst xmlns:a="http://schemas.openxmlformats.org/drawingml/2006/main" xmlns:r="http://schemas.openxmlformats.org/officeDocument/2006/relationships" xmlns:p="http://schemas.openxmlformats.org/presentationml/2006/main">
  <p:tag name="NUM" val="2"/>
</p:tagLst>
</file>

<file path=ppt/tags/tag41.xml><?xml version="1.0" encoding="utf-8"?>
<p:tagLst xmlns:a="http://schemas.openxmlformats.org/drawingml/2006/main" xmlns:r="http://schemas.openxmlformats.org/officeDocument/2006/relationships" xmlns:p="http://schemas.openxmlformats.org/presentationml/2006/main">
  <p:tag name="NUM" val="3"/>
</p:tagLst>
</file>

<file path=ppt/tags/tag42.xml><?xml version="1.0" encoding="utf-8"?>
<p:tagLst xmlns:a="http://schemas.openxmlformats.org/drawingml/2006/main" xmlns:r="http://schemas.openxmlformats.org/officeDocument/2006/relationships" xmlns:p="http://schemas.openxmlformats.org/presentationml/2006/main">
  <p:tag name="NUM" val="4"/>
</p:tagLst>
</file>

<file path=ppt/tags/tag43.xml><?xml version="1.0" encoding="utf-8"?>
<p:tagLst xmlns:a="http://schemas.openxmlformats.org/drawingml/2006/main" xmlns:r="http://schemas.openxmlformats.org/officeDocument/2006/relationships" xmlns:p="http://schemas.openxmlformats.org/presentationml/2006/main">
  <p:tag name="NUM" val="5"/>
</p:tagLst>
</file>

<file path=ppt/tags/tag5.xml><?xml version="1.0" encoding="utf-8"?>
<p:tagLst xmlns:a="http://schemas.openxmlformats.org/drawingml/2006/main" xmlns:r="http://schemas.openxmlformats.org/officeDocument/2006/relationships" xmlns:p="http://schemas.openxmlformats.org/presentationml/2006/main">
  <p:tag name="NUM" val="2"/>
</p:tagLst>
</file>

<file path=ppt/tags/tag6.xml><?xml version="1.0" encoding="utf-8"?>
<p:tagLst xmlns:a="http://schemas.openxmlformats.org/drawingml/2006/main" xmlns:r="http://schemas.openxmlformats.org/officeDocument/2006/relationships" xmlns:p="http://schemas.openxmlformats.org/presentationml/2006/main">
  <p:tag name="NUM" val="3"/>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9.xml><?xml version="1.0" encoding="utf-8"?>
<p:tagLst xmlns:a="http://schemas.openxmlformats.org/drawingml/2006/main" xmlns:r="http://schemas.openxmlformats.org/officeDocument/2006/relationships" xmlns:p="http://schemas.openxmlformats.org/presentationml/2006/main">
  <p:tag name="NUM" val="3"/>
</p:tagLst>
</file>

<file path=ppt/theme/theme1.xml><?xml version="1.0" encoding="utf-8"?>
<a:theme xmlns:a="http://schemas.openxmlformats.org/drawingml/2006/main" name="Thème Office">
  <a:themeElements>
    <a:clrScheme name="Thème 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A69D2960428884B85B8459D9994785A" ma:contentTypeVersion="16" ma:contentTypeDescription="Crée un document." ma:contentTypeScope="" ma:versionID="eb7bb77713cab5e48c3b428ce7dd32c3">
  <xsd:schema xmlns:xsd="http://www.w3.org/2001/XMLSchema" xmlns:xs="http://www.w3.org/2001/XMLSchema" xmlns:p="http://schemas.microsoft.com/office/2006/metadata/properties" xmlns:ns2="5f23f9c8-bac7-42ba-8538-2846167e7cde" xmlns:ns3="4089a433-1ed9-4eb1-90a2-2157aecae93d" targetNamespace="http://schemas.microsoft.com/office/2006/metadata/properties" ma:root="true" ma:fieldsID="a3891b890f8203515b20d28028daa648" ns2:_="" ns3:_="">
    <xsd:import namespace="5f23f9c8-bac7-42ba-8538-2846167e7cde"/>
    <xsd:import namespace="4089a433-1ed9-4eb1-90a2-2157aecae93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3:SharedWithUsers" minOccurs="0"/>
                <xsd:element ref="ns3:SharedWithDetails"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f23f9c8-bac7-42ba-8538-2846167e7cd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Balises d’images" ma:readOnly="false" ma:fieldId="{5cf76f15-5ced-4ddc-b409-7134ff3c332f}" ma:taxonomyMulti="true" ma:sspId="b7b8f9ed-6a47-431a-893d-9cdf97823e1d"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4089a433-1ed9-4eb1-90a2-2157aecae93d" elementFormDefault="qualified">
    <xsd:import namespace="http://schemas.microsoft.com/office/2006/documentManagement/types"/>
    <xsd:import namespace="http://schemas.microsoft.com/office/infopath/2007/PartnerControls"/>
    <xsd:element name="SharedWithUsers" ma:index="17"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Partagé avec détails" ma:internalName="SharedWithDetails" ma:readOnly="true">
      <xsd:simpleType>
        <xsd:restriction base="dms:Note">
          <xsd:maxLength value="255"/>
        </xsd:restriction>
      </xsd:simpleType>
    </xsd:element>
    <xsd:element name="TaxCatchAll" ma:index="23" nillable="true" ma:displayName="Taxonomy Catch All Column" ma:hidden="true" ma:list="{489030b5-b48c-427a-aebd-f98205b9d845}" ma:internalName="TaxCatchAll" ma:showField="CatchAllData" ma:web="4089a433-1ed9-4eb1-90a2-2157aecae93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4089a433-1ed9-4eb1-90a2-2157aecae93d">
      <UserInfo>
        <DisplayName/>
        <AccountId xsi:nil="true"/>
        <AccountType/>
      </UserInfo>
    </SharedWithUsers>
    <MediaLengthInSeconds xmlns="5f23f9c8-bac7-42ba-8538-2846167e7cde" xsi:nil="true"/>
    <lcf76f155ced4ddcb4097134ff3c332f xmlns="5f23f9c8-bac7-42ba-8538-2846167e7cde">
      <Terms xmlns="http://schemas.microsoft.com/office/infopath/2007/PartnerControls"/>
    </lcf76f155ced4ddcb4097134ff3c332f>
    <TaxCatchAll xmlns="4089a433-1ed9-4eb1-90a2-2157aecae93d" xsi:nil="true"/>
  </documentManagement>
</p:properties>
</file>

<file path=customXml/itemProps1.xml><?xml version="1.0" encoding="utf-8"?>
<ds:datastoreItem xmlns:ds="http://schemas.openxmlformats.org/officeDocument/2006/customXml" ds:itemID="{3C05B3DA-3142-455B-B9A1-FBDB4E51855A}"/>
</file>

<file path=customXml/itemProps2.xml><?xml version="1.0" encoding="utf-8"?>
<ds:datastoreItem xmlns:ds="http://schemas.openxmlformats.org/officeDocument/2006/customXml" ds:itemID="{81E5A05E-0795-4CE0-8F4B-E25D494CC597}">
  <ds:schemaRefs>
    <ds:schemaRef ds:uri="http://schemas.microsoft.com/sharepoint/v3/contenttype/forms"/>
  </ds:schemaRefs>
</ds:datastoreItem>
</file>

<file path=customXml/itemProps3.xml><?xml version="1.0" encoding="utf-8"?>
<ds:datastoreItem xmlns:ds="http://schemas.openxmlformats.org/officeDocument/2006/customXml" ds:itemID="{CA067ADA-484C-47F0-AAF0-407B6C9B3940}">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18125639-ec9c-4d4f-9296-77d56083990c"/>
    <ds:schemaRef ds:uri="cb42c1a8-2351-4f93-ab52-dbe9a46ce7a7"/>
    <ds:schemaRef ds:uri="http://purl.org/dc/term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8611</TotalTime>
  <Words>769</Words>
  <Application>Microsoft Office PowerPoint</Application>
  <PresentationFormat>Affichage à l'écran (4:3)</PresentationFormat>
  <Paragraphs>56</Paragraphs>
  <Slides>13</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13</vt:i4>
      </vt:variant>
    </vt:vector>
  </HeadingPairs>
  <TitlesOfParts>
    <vt:vector size="18" baseType="lpstr">
      <vt:lpstr>Arial</vt:lpstr>
      <vt:lpstr>Arial Unicode MS</vt:lpstr>
      <vt:lpstr>Calibri</vt:lpstr>
      <vt:lpstr>Times</vt:lpstr>
      <vt:lpstr>Thème Office</vt:lpstr>
      <vt:lpstr>Module 4 Organiser les élections dans l’école</vt:lpstr>
      <vt:lpstr>Dans cette leçon, il est question de l’étape 1 – Préparer les élections.</vt:lpstr>
      <vt:lpstr>Dans la préparation des élections, on retrouve différentes tâches :   </vt:lpstr>
      <vt:lpstr>Définir les règlements électoraux En temps d’élections, on peut s’imaginer l’école comme une microsociété dans laquelle les élèves sont les citoyennes et les citoyens. Certains d’entre eux deviendront les personnes candidates et peut-être même les membres élus au conseil alors que tous les autres composent l’électorat.  </vt:lpstr>
      <vt:lpstr>Définir les règlements électoraux Établir les règlements électoraux est essentiel. Le faire avant la période électorale favorisera : </vt:lpstr>
      <vt:lpstr>Définir les règlements électoraux À l’école, ces règlements peuvent être élaborés en collaboration avec la direction ou être établis directement par la personne responsable du conseil d’élèves et même les élèves.   En tant que personne responsable du conseil d’élèves, vous pouvez jouer le rôle du directeur général des élections (visionnez la vidéo).</vt:lpstr>
      <vt:lpstr>Définir les règlements électoraux Voici quelques exemples d’éléments que vous pourriez retrouver dans vos règlements électoraux :  </vt:lpstr>
      <vt:lpstr>Définir les règlements électoraux Rédiger des règles électorales peut vous paraître compliqué, mais cette réflexion vous sera utile tout au long de la période électorale et pour les années à venir.  </vt:lpstr>
      <vt:lpstr>Définir les règlements électoraux L’équipe de Vox populi vous invite à consulter les exemples de règlements électoraux d’autres écoles. Ces écoles ont accepté de partager leur document. Vous pouvez donc les télécharger et vous en inspirez pour créer les vôtres : </vt:lpstr>
      <vt:lpstr>Définir les règlements électoraux N’oubliez pas d’adapter vos règles électorales à la réalité de votre école. Considérez par exemple : </vt:lpstr>
      <vt:lpstr>Définir les règlements électoraux Après les élections, vous pourriez profiter de la première rencontre du conseil pour discuter avec les élèves élus de leur expérience électorale et déterminer si certains aspects de la loi électorale pourraient être ajustés. </vt:lpstr>
      <vt:lpstr>Vous avez terminé la leçon 4.1.2 – Définir les règlements électoraux. Consultez les autres leçons du Module 4 – Organiser les élections dans l’école du site Web de Vox populi pour en apprendre davantage à ce sujet :</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2 Déterminer la place du conseil d’élèves dans l’école</dc:title>
  <dc:creator>Élyse Bolduc</dc:creator>
  <cp:lastModifiedBy>Élyse Bolduc</cp:lastModifiedBy>
  <cp:revision>231</cp:revision>
  <dcterms:modified xsi:type="dcterms:W3CDTF">2022-08-17T21:01:00Z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0x0101005A69D2960428884B85B8459D9994785A</vt:lpwstr>
  </property>
  <property fmtid="{D5CDD505-2E9C-101B-9397-08002B2CF9AE}" pid="3" name="xd_ProgID">
    <vt:lpwstr/>
  </property>
  <property fmtid="{D5CDD505-2E9C-101B-9397-08002B2CF9AE}" pid="4" name="ComplianceAssetId">
    <vt:lpwstr/>
  </property>
  <property fmtid="{D5CDD505-2E9C-101B-9397-08002B2CF9AE}" pid="5" name="TemplateUrl">
    <vt:lpwstr/>
  </property>
  <property fmtid="{D5CDD505-2E9C-101B-9397-08002B2CF9AE}" pid="6" name="_ExtendedDescription">
    <vt:lpwstr/>
  </property>
  <property fmtid="{D5CDD505-2E9C-101B-9397-08002B2CF9AE}" pid="7" name="TriggerFlowInfo">
    <vt:lpwstr/>
  </property>
  <property fmtid="{D5CDD505-2E9C-101B-9397-08002B2CF9AE}" pid="8" name="xd_Signature">
    <vt:bool>false</vt:bool>
  </property>
  <property fmtid="{D5CDD505-2E9C-101B-9397-08002B2CF9AE}" pid="9" name="MediaServiceImageTags">
    <vt:lpwstr/>
  </property>
  <property fmtid="{D5CDD505-2E9C-101B-9397-08002B2CF9AE}" pid="10" name="Order">
    <vt:r8>223600</vt:r8>
  </property>
  <property fmtid="{D5CDD505-2E9C-101B-9397-08002B2CF9AE}" pid="11" name="_SourceUrl">
    <vt:lpwstr/>
  </property>
  <property fmtid="{D5CDD505-2E9C-101B-9397-08002B2CF9AE}" pid="12" name="_SharedFileIndex">
    <vt:lpwstr/>
  </property>
</Properties>
</file>