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12"/>
  </p:notesMasterIdLst>
  <p:handoutMasterIdLst>
    <p:handoutMasterId r:id="rId13"/>
  </p:handoutMasterIdLst>
  <p:sldIdLst>
    <p:sldId id="274" r:id="rId5"/>
    <p:sldId id="278" r:id="rId6"/>
    <p:sldId id="352" r:id="rId7"/>
    <p:sldId id="336" r:id="rId8"/>
    <p:sldId id="288" r:id="rId9"/>
    <p:sldId id="271" r:id="rId10"/>
    <p:sldId id="335" r:id="rId1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on, Joséane" initials="CJ" lastIdx="2" clrIdx="0"/>
  <p:cmAuthor id="1" name="Catherine Lebossé" initials="CL" lastIdx="4" clrIdx="1">
    <p:extLst>
      <p:ext uri="{19B8F6BF-5375-455C-9EA6-DF929625EA0E}">
        <p15:presenceInfo xmlns:p15="http://schemas.microsoft.com/office/powerpoint/2012/main" userId="S::CLebosse@electionsquebec.qc.ca::ed73c8c4-4b80-4d34-8775-49acab88a2c9" providerId="AD"/>
      </p:ext>
    </p:extLst>
  </p:cmAuthor>
  <p:cmAuthor id="2" name="Élyse Bolduc" initials="ÉB" lastIdx="1" clrIdx="2">
    <p:extLst>
      <p:ext uri="{19B8F6BF-5375-455C-9EA6-DF929625EA0E}">
        <p15:presenceInfo xmlns:p15="http://schemas.microsoft.com/office/powerpoint/2012/main" userId="S::EBolduc@electionsquebec.qc.ca::ed6222db-4b41-4fc8-8cab-0923c08fa00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8B0"/>
    <a:srgbClr val="CFE1F2"/>
    <a:srgbClr val="91195A"/>
    <a:srgbClr val="D1E3F3"/>
    <a:srgbClr val="00AAB9"/>
    <a:srgbClr val="E1EDF7"/>
    <a:srgbClr val="5B9BD5"/>
    <a:srgbClr val="B8C724"/>
    <a:srgbClr val="76D0DC"/>
    <a:srgbClr val="00B6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A0EBB7-38A5-4BD5-9E14-BD9356281EBF}" v="25" dt="2022-07-27T19:44:18.103"/>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15" autoAdjust="0"/>
    <p:restoredTop sz="95352" autoAdjust="0"/>
  </p:normalViewPr>
  <p:slideViewPr>
    <p:cSldViewPr snapToGrid="0">
      <p:cViewPr varScale="1">
        <p:scale>
          <a:sx n="79" d="100"/>
          <a:sy n="79" d="100"/>
        </p:scale>
        <p:origin x="104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0" d="100"/>
          <a:sy n="60" d="100"/>
        </p:scale>
        <p:origin x="2611"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Élyse Bolduc" userId="ed6222db-4b41-4fc8-8cab-0923c08fa00f" providerId="ADAL" clId="{A998CBCE-9966-4B55-8CDC-DC3E416C8D2A}"/>
    <pc:docChg chg="undo custSel delSld modSld">
      <pc:chgData name="Élyse Bolduc" userId="ed6222db-4b41-4fc8-8cab-0923c08fa00f" providerId="ADAL" clId="{A998CBCE-9966-4B55-8CDC-DC3E416C8D2A}" dt="2022-04-03T23:47:23.422" v="84" actId="1589"/>
      <pc:docMkLst>
        <pc:docMk/>
      </pc:docMkLst>
      <pc:sldChg chg="addCm">
        <pc:chgData name="Élyse Bolduc" userId="ed6222db-4b41-4fc8-8cab-0923c08fa00f" providerId="ADAL" clId="{A998CBCE-9966-4B55-8CDC-DC3E416C8D2A}" dt="2022-04-03T23:47:23.422" v="84" actId="1589"/>
        <pc:sldMkLst>
          <pc:docMk/>
          <pc:sldMk cId="4063182989" sldId="271"/>
        </pc:sldMkLst>
      </pc:sldChg>
      <pc:sldChg chg="modSp mod">
        <pc:chgData name="Élyse Bolduc" userId="ed6222db-4b41-4fc8-8cab-0923c08fa00f" providerId="ADAL" clId="{A998CBCE-9966-4B55-8CDC-DC3E416C8D2A}" dt="2022-04-03T23:40:36.116" v="7" actId="20577"/>
        <pc:sldMkLst>
          <pc:docMk/>
          <pc:sldMk cId="1053781828" sldId="274"/>
        </pc:sldMkLst>
        <pc:spChg chg="mod">
          <ac:chgData name="Élyse Bolduc" userId="ed6222db-4b41-4fc8-8cab-0923c08fa00f" providerId="ADAL" clId="{A998CBCE-9966-4B55-8CDC-DC3E416C8D2A}" dt="2022-04-03T23:40:36.116" v="7" actId="20577"/>
          <ac:spMkLst>
            <pc:docMk/>
            <pc:sldMk cId="1053781828" sldId="274"/>
            <ac:spMk id="4" creationId="{7A6B5E15-7052-4839-8A44-E885F803B11E}"/>
          </ac:spMkLst>
        </pc:spChg>
      </pc:sldChg>
      <pc:sldChg chg="del">
        <pc:chgData name="Élyse Bolduc" userId="ed6222db-4b41-4fc8-8cab-0923c08fa00f" providerId="ADAL" clId="{A998CBCE-9966-4B55-8CDC-DC3E416C8D2A}" dt="2022-04-03T23:41:20.881" v="8" actId="2696"/>
        <pc:sldMkLst>
          <pc:docMk/>
          <pc:sldMk cId="724156981" sldId="279"/>
        </pc:sldMkLst>
      </pc:sldChg>
      <pc:sldChg chg="addSp modSp mod delCm">
        <pc:chgData name="Élyse Bolduc" userId="ed6222db-4b41-4fc8-8cab-0923c08fa00f" providerId="ADAL" clId="{A998CBCE-9966-4B55-8CDC-DC3E416C8D2A}" dt="2022-04-03T23:46:18.065" v="83" actId="1592"/>
        <pc:sldMkLst>
          <pc:docMk/>
          <pc:sldMk cId="2392122877" sldId="288"/>
        </pc:sldMkLst>
        <pc:spChg chg="mod">
          <ac:chgData name="Élyse Bolduc" userId="ed6222db-4b41-4fc8-8cab-0923c08fa00f" providerId="ADAL" clId="{A998CBCE-9966-4B55-8CDC-DC3E416C8D2A}" dt="2022-04-03T23:45:51.008" v="80" actId="948"/>
          <ac:spMkLst>
            <pc:docMk/>
            <pc:sldMk cId="2392122877" sldId="288"/>
            <ac:spMk id="2" creationId="{F0389202-C38E-43B6-BB5A-30966782B234}"/>
          </ac:spMkLst>
        </pc:spChg>
        <pc:picChg chg="add mod">
          <ac:chgData name="Élyse Bolduc" userId="ed6222db-4b41-4fc8-8cab-0923c08fa00f" providerId="ADAL" clId="{A998CBCE-9966-4B55-8CDC-DC3E416C8D2A}" dt="2022-04-03T23:46:07.699" v="82" actId="1076"/>
          <ac:picMkLst>
            <pc:docMk/>
            <pc:sldMk cId="2392122877" sldId="288"/>
            <ac:picMk id="4" creationId="{083908C1-F7D4-4C7A-A488-854E73AACDCC}"/>
          </ac:picMkLst>
        </pc:picChg>
      </pc:sldChg>
    </pc:docChg>
  </pc:docChgLst>
  <pc:docChgLst>
    <pc:chgData name="Catherine Lebossé" userId="ed73c8c4-4b80-4d34-8775-49acab88a2c9" providerId="ADAL" clId="{F28B9884-DCCF-4E04-8E1D-77B65952D636}"/>
    <pc:docChg chg="custSel modSld modMainMaster">
      <pc:chgData name="Catherine Lebossé" userId="ed73c8c4-4b80-4d34-8775-49acab88a2c9" providerId="ADAL" clId="{F28B9884-DCCF-4E04-8E1D-77B65952D636}" dt="2021-04-01T17:36:46.498" v="58" actId="14100"/>
      <pc:docMkLst>
        <pc:docMk/>
      </pc:docMkLst>
      <pc:sldChg chg="modSp modCm">
        <pc:chgData name="Catherine Lebossé" userId="ed73c8c4-4b80-4d34-8775-49acab88a2c9" providerId="ADAL" clId="{F28B9884-DCCF-4E04-8E1D-77B65952D636}" dt="2021-04-01T17:36:46.498" v="58" actId="14100"/>
        <pc:sldMkLst>
          <pc:docMk/>
          <pc:sldMk cId="4063182989" sldId="271"/>
        </pc:sldMkLst>
        <pc:spChg chg="mod">
          <ac:chgData name="Catherine Lebossé" userId="ed73c8c4-4b80-4d34-8775-49acab88a2c9" providerId="ADAL" clId="{F28B9884-DCCF-4E04-8E1D-77B65952D636}" dt="2021-04-01T17:36:46.498" v="58" actId="14100"/>
          <ac:spMkLst>
            <pc:docMk/>
            <pc:sldMk cId="4063182989" sldId="271"/>
            <ac:spMk id="6" creationId="{05E2E7AB-C88C-4EED-B8D7-E067256C3899}"/>
          </ac:spMkLst>
        </pc:spChg>
        <pc:spChg chg="mod">
          <ac:chgData name="Catherine Lebossé" userId="ed73c8c4-4b80-4d34-8775-49acab88a2c9" providerId="ADAL" clId="{F28B9884-DCCF-4E04-8E1D-77B65952D636}" dt="2021-04-01T17:35:49.075" v="56" actId="14100"/>
          <ac:spMkLst>
            <pc:docMk/>
            <pc:sldMk cId="4063182989" sldId="271"/>
            <ac:spMk id="208" creationId="{00000000-0000-0000-0000-000000000000}"/>
          </ac:spMkLst>
        </pc:spChg>
      </pc:sldChg>
      <pc:sldChg chg="modSp">
        <pc:chgData name="Catherine Lebossé" userId="ed73c8c4-4b80-4d34-8775-49acab88a2c9" providerId="ADAL" clId="{F28B9884-DCCF-4E04-8E1D-77B65952D636}" dt="2021-04-01T17:16:51.710" v="10" actId="790"/>
        <pc:sldMkLst>
          <pc:docMk/>
          <pc:sldMk cId="1053781828" sldId="274"/>
        </pc:sldMkLst>
        <pc:spChg chg="mod">
          <ac:chgData name="Catherine Lebossé" userId="ed73c8c4-4b80-4d34-8775-49acab88a2c9" providerId="ADAL" clId="{F28B9884-DCCF-4E04-8E1D-77B65952D636}" dt="2021-04-01T17:16:38.577" v="9" actId="790"/>
          <ac:spMkLst>
            <pc:docMk/>
            <pc:sldMk cId="1053781828" sldId="274"/>
            <ac:spMk id="2" creationId="{C59EF7A3-72F9-4AE7-ACAF-7FBBC4762389}"/>
          </ac:spMkLst>
        </pc:spChg>
        <pc:spChg chg="mod">
          <ac:chgData name="Catherine Lebossé" userId="ed73c8c4-4b80-4d34-8775-49acab88a2c9" providerId="ADAL" clId="{F28B9884-DCCF-4E04-8E1D-77B65952D636}" dt="2021-04-01T17:16:51.710" v="10" actId="790"/>
          <ac:spMkLst>
            <pc:docMk/>
            <pc:sldMk cId="1053781828" sldId="274"/>
            <ac:spMk id="3" creationId="{9E33D533-1801-4DA7-96EA-0FEF8643B23D}"/>
          </ac:spMkLst>
        </pc:spChg>
      </pc:sldChg>
      <pc:sldChg chg="modSp">
        <pc:chgData name="Catherine Lebossé" userId="ed73c8c4-4b80-4d34-8775-49acab88a2c9" providerId="ADAL" clId="{F28B9884-DCCF-4E04-8E1D-77B65952D636}" dt="2021-04-01T17:17:17.228" v="16" actId="113"/>
        <pc:sldMkLst>
          <pc:docMk/>
          <pc:sldMk cId="2131226024" sldId="278"/>
        </pc:sldMkLst>
        <pc:spChg chg="mod">
          <ac:chgData name="Catherine Lebossé" userId="ed73c8c4-4b80-4d34-8775-49acab88a2c9" providerId="ADAL" clId="{F28B9884-DCCF-4E04-8E1D-77B65952D636}" dt="2021-04-01T17:17:17.228" v="16" actId="113"/>
          <ac:spMkLst>
            <pc:docMk/>
            <pc:sldMk cId="2131226024" sldId="278"/>
            <ac:spMk id="2" creationId="{DB3AE953-61D5-447C-8C71-B2C607AD6191}"/>
          </ac:spMkLst>
        </pc:spChg>
      </pc:sldChg>
      <pc:sldChg chg="addCm modCm">
        <pc:chgData name="Catherine Lebossé" userId="ed73c8c4-4b80-4d34-8775-49acab88a2c9" providerId="ADAL" clId="{F28B9884-DCCF-4E04-8E1D-77B65952D636}" dt="2021-03-17T20:41:57.329" v="5"/>
        <pc:sldMkLst>
          <pc:docMk/>
          <pc:sldMk cId="724156981" sldId="279"/>
        </pc:sldMkLst>
      </pc:sldChg>
      <pc:sldChg chg="modSp addCm modCm">
        <pc:chgData name="Catherine Lebossé" userId="ed73c8c4-4b80-4d34-8775-49acab88a2c9" providerId="ADAL" clId="{F28B9884-DCCF-4E04-8E1D-77B65952D636}" dt="2021-04-01T17:35:30.807" v="55"/>
        <pc:sldMkLst>
          <pc:docMk/>
          <pc:sldMk cId="2392122877" sldId="288"/>
        </pc:sldMkLst>
        <pc:spChg chg="mod">
          <ac:chgData name="Catherine Lebossé" userId="ed73c8c4-4b80-4d34-8775-49acab88a2c9" providerId="ADAL" clId="{F28B9884-DCCF-4E04-8E1D-77B65952D636}" dt="2021-04-01T17:32:07.237" v="53" actId="20577"/>
          <ac:spMkLst>
            <pc:docMk/>
            <pc:sldMk cId="2392122877" sldId="288"/>
            <ac:spMk id="2" creationId="{F0389202-C38E-43B6-BB5A-30966782B234}"/>
          </ac:spMkLst>
        </pc:spChg>
      </pc:sldChg>
      <pc:sldMasterChg chg="modSldLayout">
        <pc:chgData name="Catherine Lebossé" userId="ed73c8c4-4b80-4d34-8775-49acab88a2c9" providerId="ADAL" clId="{F28B9884-DCCF-4E04-8E1D-77B65952D636}" dt="2021-03-17T20:32:44.680" v="2" actId="20577"/>
        <pc:sldMasterMkLst>
          <pc:docMk/>
          <pc:sldMasterMk cId="0" sldId="2147483659"/>
        </pc:sldMasterMkLst>
        <pc:sldLayoutChg chg="modSp">
          <pc:chgData name="Catherine Lebossé" userId="ed73c8c4-4b80-4d34-8775-49acab88a2c9" providerId="ADAL" clId="{F28B9884-DCCF-4E04-8E1D-77B65952D636}" dt="2021-03-17T20:32:44.680" v="2" actId="20577"/>
          <pc:sldLayoutMkLst>
            <pc:docMk/>
            <pc:sldMasterMk cId="0" sldId="2147483659"/>
            <pc:sldLayoutMk cId="0" sldId="2147483649"/>
          </pc:sldLayoutMkLst>
          <pc:spChg chg="mod">
            <ac:chgData name="Catherine Lebossé" userId="ed73c8c4-4b80-4d34-8775-49acab88a2c9" providerId="ADAL" clId="{F28B9884-DCCF-4E04-8E1D-77B65952D636}" dt="2021-03-17T20:32:44.680" v="2" actId="20577"/>
            <ac:spMkLst>
              <pc:docMk/>
              <pc:sldMasterMk cId="0" sldId="2147483659"/>
              <pc:sldLayoutMk cId="0" sldId="2147483649"/>
              <ac:spMk id="10" creationId="{5B23CE17-1C38-4FE3-AFF2-AD27013A0F20}"/>
            </ac:spMkLst>
          </pc:spChg>
        </pc:sldLayoutChg>
      </pc:sldMasterChg>
    </pc:docChg>
  </pc:docChgLst>
  <pc:docChgLst>
    <pc:chgData name="Catherine Lebossé" userId="ed73c8c4-4b80-4d34-8775-49acab88a2c9" providerId="ADAL" clId="{DDD606EE-3C70-4EA6-913E-96550AF27FFC}"/>
    <pc:docChg chg="custSel modSld">
      <pc:chgData name="Catherine Lebossé" userId="ed73c8c4-4b80-4d34-8775-49acab88a2c9" providerId="ADAL" clId="{DDD606EE-3C70-4EA6-913E-96550AF27FFC}" dt="2021-02-01T20:40:50.849" v="30" actId="1592"/>
      <pc:docMkLst>
        <pc:docMk/>
      </pc:docMkLst>
      <pc:sldChg chg="modSp delCm">
        <pc:chgData name="Catherine Lebossé" userId="ed73c8c4-4b80-4d34-8775-49acab88a2c9" providerId="ADAL" clId="{DDD606EE-3C70-4EA6-913E-96550AF27FFC}" dt="2021-02-01T20:40:50.849" v="30" actId="1592"/>
        <pc:sldMkLst>
          <pc:docMk/>
          <pc:sldMk cId="2392122877" sldId="288"/>
        </pc:sldMkLst>
        <pc:spChg chg="mod">
          <ac:chgData name="Catherine Lebossé" userId="ed73c8c4-4b80-4d34-8775-49acab88a2c9" providerId="ADAL" clId="{DDD606EE-3C70-4EA6-913E-96550AF27FFC}" dt="2021-02-01T20:40:47.106" v="29" actId="13926"/>
          <ac:spMkLst>
            <pc:docMk/>
            <pc:sldMk cId="2392122877" sldId="288"/>
            <ac:spMk id="2" creationId="{F0389202-C38E-43B6-BB5A-30966782B234}"/>
          </ac:spMkLst>
        </pc:spChg>
      </pc:sldChg>
    </pc:docChg>
  </pc:docChgLst>
  <pc:docChgLst>
    <pc:chgData name="Catherine Lebossé" userId="ed73c8c4-4b80-4d34-8775-49acab88a2c9" providerId="ADAL" clId="{638440C1-4E65-4555-B602-53428D76DDCE}"/>
    <pc:docChg chg="custSel">
      <pc:chgData name="Catherine Lebossé" userId="ed73c8c4-4b80-4d34-8775-49acab88a2c9" providerId="ADAL" clId="{638440C1-4E65-4555-B602-53428D76DDCE}" dt="2022-04-06T13:33:29.476" v="0" actId="1592"/>
      <pc:docMkLst>
        <pc:docMk/>
      </pc:docMkLst>
      <pc:sldChg chg="delCm">
        <pc:chgData name="Catherine Lebossé" userId="ed73c8c4-4b80-4d34-8775-49acab88a2c9" providerId="ADAL" clId="{638440C1-4E65-4555-B602-53428D76DDCE}" dt="2022-04-06T13:33:29.476" v="0" actId="1592"/>
        <pc:sldMkLst>
          <pc:docMk/>
          <pc:sldMk cId="4063182989" sldId="271"/>
        </pc:sldMkLst>
      </pc:sldChg>
    </pc:docChg>
  </pc:docChgLst>
  <pc:docChgLst>
    <pc:chgData name="Catherine Lebossé" userId="ed73c8c4-4b80-4d34-8775-49acab88a2c9" providerId="ADAL" clId="{9EA0EBB7-38A5-4BD5-9E14-BD9356281EBF}"/>
    <pc:docChg chg="custSel modSld modMainMaster">
      <pc:chgData name="Catherine Lebossé" userId="ed73c8c4-4b80-4d34-8775-49acab88a2c9" providerId="ADAL" clId="{9EA0EBB7-38A5-4BD5-9E14-BD9356281EBF}" dt="2022-07-28T12:34:41.612" v="42" actId="313"/>
      <pc:docMkLst>
        <pc:docMk/>
      </pc:docMkLst>
      <pc:sldChg chg="modSp mod">
        <pc:chgData name="Catherine Lebossé" userId="ed73c8c4-4b80-4d34-8775-49acab88a2c9" providerId="ADAL" clId="{9EA0EBB7-38A5-4BD5-9E14-BD9356281EBF}" dt="2022-07-28T12:34:41.612" v="42" actId="313"/>
        <pc:sldMkLst>
          <pc:docMk/>
          <pc:sldMk cId="4063182989" sldId="271"/>
        </pc:sldMkLst>
        <pc:spChg chg="mod">
          <ac:chgData name="Catherine Lebossé" userId="ed73c8c4-4b80-4d34-8775-49acab88a2c9" providerId="ADAL" clId="{9EA0EBB7-38A5-4BD5-9E14-BD9356281EBF}" dt="2022-07-27T19:44:33.328" v="32" actId="20577"/>
          <ac:spMkLst>
            <pc:docMk/>
            <pc:sldMk cId="4063182989" sldId="271"/>
            <ac:spMk id="6" creationId="{05E2E7AB-C88C-4EED-B8D7-E067256C3899}"/>
          </ac:spMkLst>
        </pc:spChg>
        <pc:spChg chg="mod">
          <ac:chgData name="Catherine Lebossé" userId="ed73c8c4-4b80-4d34-8775-49acab88a2c9" providerId="ADAL" clId="{9EA0EBB7-38A5-4BD5-9E14-BD9356281EBF}" dt="2022-07-28T12:34:41.612" v="42" actId="313"/>
          <ac:spMkLst>
            <pc:docMk/>
            <pc:sldMk cId="4063182989" sldId="271"/>
            <ac:spMk id="208" creationId="{00000000-0000-0000-0000-000000000000}"/>
          </ac:spMkLst>
        </pc:spChg>
      </pc:sldChg>
      <pc:sldChg chg="modSp mod">
        <pc:chgData name="Catherine Lebossé" userId="ed73c8c4-4b80-4d34-8775-49acab88a2c9" providerId="ADAL" clId="{9EA0EBB7-38A5-4BD5-9E14-BD9356281EBF}" dt="2022-07-27T19:44:33.958" v="35" actId="20577"/>
        <pc:sldMkLst>
          <pc:docMk/>
          <pc:sldMk cId="1053781828" sldId="274"/>
        </pc:sldMkLst>
        <pc:spChg chg="mod">
          <ac:chgData name="Catherine Lebossé" userId="ed73c8c4-4b80-4d34-8775-49acab88a2c9" providerId="ADAL" clId="{9EA0EBB7-38A5-4BD5-9E14-BD9356281EBF}" dt="2022-07-27T19:44:33.902" v="33" actId="20577"/>
          <ac:spMkLst>
            <pc:docMk/>
            <pc:sldMk cId="1053781828" sldId="274"/>
            <ac:spMk id="2" creationId="{C59EF7A3-72F9-4AE7-ACAF-7FBBC4762389}"/>
          </ac:spMkLst>
        </pc:spChg>
        <pc:spChg chg="mod">
          <ac:chgData name="Catherine Lebossé" userId="ed73c8c4-4b80-4d34-8775-49acab88a2c9" providerId="ADAL" clId="{9EA0EBB7-38A5-4BD5-9E14-BD9356281EBF}" dt="2022-07-27T19:44:33.935" v="34" actId="20577"/>
          <ac:spMkLst>
            <pc:docMk/>
            <pc:sldMk cId="1053781828" sldId="274"/>
            <ac:spMk id="3" creationId="{9E33D533-1801-4DA7-96EA-0FEF8643B23D}"/>
          </ac:spMkLst>
        </pc:spChg>
        <pc:spChg chg="mod">
          <ac:chgData name="Catherine Lebossé" userId="ed73c8c4-4b80-4d34-8775-49acab88a2c9" providerId="ADAL" clId="{9EA0EBB7-38A5-4BD5-9E14-BD9356281EBF}" dt="2022-07-27T19:44:33.958" v="35" actId="20577"/>
          <ac:spMkLst>
            <pc:docMk/>
            <pc:sldMk cId="1053781828" sldId="274"/>
            <ac:spMk id="4" creationId="{7A6B5E15-7052-4839-8A44-E885F803B11E}"/>
          </ac:spMkLst>
        </pc:spChg>
      </pc:sldChg>
      <pc:sldChg chg="modSp mod">
        <pc:chgData name="Catherine Lebossé" userId="ed73c8c4-4b80-4d34-8775-49acab88a2c9" providerId="ADAL" clId="{9EA0EBB7-38A5-4BD5-9E14-BD9356281EBF}" dt="2022-07-28T12:34:39.722" v="40" actId="313"/>
        <pc:sldMkLst>
          <pc:docMk/>
          <pc:sldMk cId="2131226024" sldId="278"/>
        </pc:sldMkLst>
        <pc:spChg chg="mod">
          <ac:chgData name="Catherine Lebossé" userId="ed73c8c4-4b80-4d34-8775-49acab88a2c9" providerId="ADAL" clId="{9EA0EBB7-38A5-4BD5-9E14-BD9356281EBF}" dt="2022-07-28T12:34:39.722" v="40" actId="313"/>
          <ac:spMkLst>
            <pc:docMk/>
            <pc:sldMk cId="2131226024" sldId="278"/>
            <ac:spMk id="2" creationId="{DB3AE953-61D5-447C-8C71-B2C607AD6191}"/>
          </ac:spMkLst>
        </pc:spChg>
      </pc:sldChg>
      <pc:sldChg chg="modSp mod">
        <pc:chgData name="Catherine Lebossé" userId="ed73c8c4-4b80-4d34-8775-49acab88a2c9" providerId="ADAL" clId="{9EA0EBB7-38A5-4BD5-9E14-BD9356281EBF}" dt="2022-07-27T19:44:31.747" v="24" actId="20577"/>
        <pc:sldMkLst>
          <pc:docMk/>
          <pc:sldMk cId="3340649577" sldId="336"/>
        </pc:sldMkLst>
        <pc:spChg chg="mod">
          <ac:chgData name="Catherine Lebossé" userId="ed73c8c4-4b80-4d34-8775-49acab88a2c9" providerId="ADAL" clId="{9EA0EBB7-38A5-4BD5-9E14-BD9356281EBF}" dt="2022-07-27T19:44:31.747" v="24" actId="20577"/>
          <ac:spMkLst>
            <pc:docMk/>
            <pc:sldMk cId="3340649577" sldId="336"/>
            <ac:spMk id="2" creationId="{F0E2F970-3F5A-4FD2-BDC5-D24D310CFC3B}"/>
          </ac:spMkLst>
        </pc:spChg>
      </pc:sldChg>
      <pc:sldChg chg="modSp mod">
        <pc:chgData name="Catherine Lebossé" userId="ed73c8c4-4b80-4d34-8775-49acab88a2c9" providerId="ADAL" clId="{9EA0EBB7-38A5-4BD5-9E14-BD9356281EBF}" dt="2022-07-27T19:44:31.632" v="23" actId="20577"/>
        <pc:sldMkLst>
          <pc:docMk/>
          <pc:sldMk cId="278391402" sldId="352"/>
        </pc:sldMkLst>
        <pc:spChg chg="mod">
          <ac:chgData name="Catherine Lebossé" userId="ed73c8c4-4b80-4d34-8775-49acab88a2c9" providerId="ADAL" clId="{9EA0EBB7-38A5-4BD5-9E14-BD9356281EBF}" dt="2022-07-27T19:44:31.632" v="23" actId="20577"/>
          <ac:spMkLst>
            <pc:docMk/>
            <pc:sldMk cId="278391402" sldId="352"/>
            <ac:spMk id="2" creationId="{3667BB07-606D-48A7-A379-531EC532BD08}"/>
          </ac:spMkLst>
        </pc:spChg>
      </pc:sldChg>
      <pc:sldMasterChg chg="modSldLayout">
        <pc:chgData name="Catherine Lebossé" userId="ed73c8c4-4b80-4d34-8775-49acab88a2c9" providerId="ADAL" clId="{9EA0EBB7-38A5-4BD5-9E14-BD9356281EBF}" dt="2022-07-18T18:10:11.136" v="0" actId="14826"/>
        <pc:sldMasterMkLst>
          <pc:docMk/>
          <pc:sldMasterMk cId="0" sldId="2147483659"/>
        </pc:sldMasterMkLst>
        <pc:sldLayoutChg chg="modSp">
          <pc:chgData name="Catherine Lebossé" userId="ed73c8c4-4b80-4d34-8775-49acab88a2c9" providerId="ADAL" clId="{9EA0EBB7-38A5-4BD5-9E14-BD9356281EBF}" dt="2022-07-18T18:10:11.136" v="0" actId="14826"/>
          <pc:sldLayoutMkLst>
            <pc:docMk/>
            <pc:sldMasterMk cId="0" sldId="2147483659"/>
            <pc:sldLayoutMk cId="3155389374" sldId="2147483664"/>
          </pc:sldLayoutMkLst>
          <pc:picChg chg="mod">
            <ac:chgData name="Catherine Lebossé" userId="ed73c8c4-4b80-4d34-8775-49acab88a2c9" providerId="ADAL" clId="{9EA0EBB7-38A5-4BD5-9E14-BD9356281EBF}" dt="2022-07-18T18:10:11.136" v="0" actId="14826"/>
            <ac:picMkLst>
              <pc:docMk/>
              <pc:sldMasterMk cId="0" sldId="2147483659"/>
              <pc:sldLayoutMk cId="3155389374" sldId="2147483664"/>
              <ac:picMk id="21" creationId="{4BEA2A7E-FD4B-4469-89E5-A13F77D3C870}"/>
            </ac:picMkLst>
          </pc:pic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F33DA66A-43F9-404F-B3A2-1A81B3EB50A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a:extLst>
              <a:ext uri="{FF2B5EF4-FFF2-40B4-BE49-F238E27FC236}">
                <a16:creationId xmlns:a16="http://schemas.microsoft.com/office/drawing/2014/main" id="{A8B935DA-5AA4-497D-9E2E-C82DD26191C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5539DBB-A67D-4177-B5C3-4C9D4EA4058B}" type="datetimeFigureOut">
              <a:rPr lang="fr-CA" smtClean="0"/>
              <a:t>2022-07-28</a:t>
            </a:fld>
            <a:endParaRPr lang="fr-CA"/>
          </a:p>
        </p:txBody>
      </p:sp>
      <p:sp>
        <p:nvSpPr>
          <p:cNvPr id="4" name="Espace réservé du pied de page 3">
            <a:extLst>
              <a:ext uri="{FF2B5EF4-FFF2-40B4-BE49-F238E27FC236}">
                <a16:creationId xmlns:a16="http://schemas.microsoft.com/office/drawing/2014/main" id="{0978432D-97BA-463C-BDA6-2B315AF9846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a:extLst>
              <a:ext uri="{FF2B5EF4-FFF2-40B4-BE49-F238E27FC236}">
                <a16:creationId xmlns:a16="http://schemas.microsoft.com/office/drawing/2014/main" id="{2A4124D3-85E6-49A9-90DB-551A5482555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5C808B2-6FCB-458F-9703-B30D69F4046C}" type="slidenum">
              <a:rPr lang="fr-CA" smtClean="0"/>
              <a:t>‹N°›</a:t>
            </a:fld>
            <a:endParaRPr lang="fr-CA"/>
          </a:p>
        </p:txBody>
      </p:sp>
    </p:spTree>
    <p:extLst>
      <p:ext uri="{BB962C8B-B14F-4D97-AF65-F5344CB8AC3E}">
        <p14:creationId xmlns:p14="http://schemas.microsoft.com/office/powerpoint/2010/main" val="652566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32217821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04609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mailto:voxpopuli@electionsquebec.qc.ca?subject=Module%204%20-%20Le&#231;on%204.1.1%20&#201;tablir%20le%20calendrier%20&#233;lectoral"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mailto:voxpopuli@electionsquebec.qc.ca?subject=Module%204%20-%20Le&#231;on%204.1.1%20&#201;tablir%20le%20calendrier%20&#233;lectoral"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3.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userDrawn="1">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2254306" y="2259660"/>
            <a:ext cx="6439276" cy="1550716"/>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6000"/>
              <a:buFont typeface="Arial"/>
              <a:buNone/>
              <a:defRPr sz="32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13" name="Google Shape;13;p2"/>
          <p:cNvSpPr txBox="1">
            <a:spLocks noGrp="1"/>
          </p:cNvSpPr>
          <p:nvPr>
            <p:ph type="subTitle" idx="1"/>
          </p:nvPr>
        </p:nvSpPr>
        <p:spPr>
          <a:xfrm>
            <a:off x="2903891" y="4205486"/>
            <a:ext cx="5160017" cy="880763"/>
          </a:xfrm>
          <a:prstGeom prst="rect">
            <a:avLst/>
          </a:prstGeom>
          <a:noFill/>
          <a:ln>
            <a:noFill/>
          </a:ln>
        </p:spPr>
        <p:txBody>
          <a:bodyPr spcFirstLastPara="1" wrap="square" lIns="91425" tIns="45700" rIns="91425" bIns="45700" anchor="ctr" anchorCtr="0">
            <a:noAutofit/>
          </a:bodyPr>
          <a:lstStyle>
            <a:lvl1pPr marL="0" lvl="0" indent="0" algn="ctr">
              <a:lnSpc>
                <a:spcPct val="90000"/>
              </a:lnSpc>
              <a:spcBef>
                <a:spcPts val="1000"/>
              </a:spcBef>
              <a:spcAft>
                <a:spcPts val="0"/>
              </a:spcAft>
              <a:buClr>
                <a:schemeClr val="dk1"/>
              </a:buClr>
              <a:buSzPts val="2400"/>
              <a:buNone/>
              <a:defRPr sz="28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dirty="0"/>
          </a:p>
        </p:txBody>
      </p:sp>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grpSp>
        <p:nvGrpSpPr>
          <p:cNvPr id="9" name="Groupe 8">
            <a:extLst>
              <a:ext uri="{FF2B5EF4-FFF2-40B4-BE49-F238E27FC236}">
                <a16:creationId xmlns:a16="http://schemas.microsoft.com/office/drawing/2014/main" id="{B5CF49C0-A85F-4C42-9A9A-8D093E74FA33}"/>
              </a:ext>
            </a:extLst>
          </p:cNvPr>
          <p:cNvGrpSpPr/>
          <p:nvPr userDrawn="1"/>
        </p:nvGrpSpPr>
        <p:grpSpPr>
          <a:xfrm>
            <a:off x="4645269" y="3946758"/>
            <a:ext cx="1657350" cy="82317"/>
            <a:chOff x="4505325" y="3946758"/>
            <a:chExt cx="1657350" cy="82317"/>
          </a:xfrm>
        </p:grpSpPr>
        <p:sp>
          <p:nvSpPr>
            <p:cNvPr id="10" name="Rectangle 9">
              <a:extLst>
                <a:ext uri="{FF2B5EF4-FFF2-40B4-BE49-F238E27FC236}">
                  <a16:creationId xmlns:a16="http://schemas.microsoft.com/office/drawing/2014/main" id="{949EC256-4649-45E6-9679-6FE6D0F60607}"/>
                </a:ext>
              </a:extLst>
            </p:cNvPr>
            <p:cNvSpPr/>
            <p:nvPr/>
          </p:nvSpPr>
          <p:spPr>
            <a:xfrm>
              <a:off x="4505325" y="3946758"/>
              <a:ext cx="552450" cy="82317"/>
            </a:xfrm>
            <a:prstGeom prst="rect">
              <a:avLst/>
            </a:prstGeom>
            <a:solidFill>
              <a:srgbClr val="B91A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1" name="Rectangle 10">
              <a:extLst>
                <a:ext uri="{FF2B5EF4-FFF2-40B4-BE49-F238E27FC236}">
                  <a16:creationId xmlns:a16="http://schemas.microsoft.com/office/drawing/2014/main" id="{9B3CC5A4-0971-4FBB-BCCE-CDD48AC6D7AC}"/>
                </a:ext>
              </a:extLst>
            </p:cNvPr>
            <p:cNvSpPr/>
            <p:nvPr/>
          </p:nvSpPr>
          <p:spPr>
            <a:xfrm>
              <a:off x="5057775" y="3946758"/>
              <a:ext cx="552450" cy="82317"/>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7" name="Rectangle 16">
              <a:extLst>
                <a:ext uri="{FF2B5EF4-FFF2-40B4-BE49-F238E27FC236}">
                  <a16:creationId xmlns:a16="http://schemas.microsoft.com/office/drawing/2014/main" id="{4D099A5B-7B17-4B4B-96E4-1ADA08EF4E3A}"/>
                </a:ext>
              </a:extLst>
            </p:cNvPr>
            <p:cNvSpPr/>
            <p:nvPr/>
          </p:nvSpPr>
          <p:spPr>
            <a:xfrm>
              <a:off x="5610225" y="3946759"/>
              <a:ext cx="552450" cy="76602"/>
            </a:xfrm>
            <a:prstGeom prst="rect">
              <a:avLst/>
            </a:prstGeom>
            <a:solidFill>
              <a:srgbClr val="8CC6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texte 5">
            <a:extLst>
              <a:ext uri="{FF2B5EF4-FFF2-40B4-BE49-F238E27FC236}">
                <a16:creationId xmlns:a16="http://schemas.microsoft.com/office/drawing/2014/main" id="{AAEF5679-CA03-439C-8170-EC0C0F44F816}"/>
              </a:ext>
            </a:extLst>
          </p:cNvPr>
          <p:cNvSpPr>
            <a:spLocks noGrp="1"/>
          </p:cNvSpPr>
          <p:nvPr>
            <p:ph type="body" sz="quarter" idx="10" hasCustomPrompt="1"/>
          </p:nvPr>
        </p:nvSpPr>
        <p:spPr>
          <a:xfrm>
            <a:off x="1819005" y="6549043"/>
            <a:ext cx="1122015" cy="221582"/>
          </a:xfrm>
        </p:spPr>
        <p:txBody>
          <a:bodyPr anchor="ctr"/>
          <a:lstStyle>
            <a:lvl1pPr marL="0" indent="0">
              <a:spcBef>
                <a:spcPts val="0"/>
              </a:spcBef>
              <a:buNone/>
              <a:defRPr sz="800">
                <a:solidFill>
                  <a:schemeClr val="bg1">
                    <a:lumMod val="65000"/>
                  </a:schemeClr>
                </a:solidFill>
              </a:defRPr>
            </a:lvl1pPr>
            <a:lvl2pPr marL="533400" indent="0">
              <a:buNone/>
              <a:defRPr sz="800">
                <a:solidFill>
                  <a:schemeClr val="bg1">
                    <a:lumMod val="75000"/>
                  </a:schemeClr>
                </a:solidFill>
              </a:defRPr>
            </a:lvl2pPr>
            <a:lvl3pPr marL="1016000" indent="0">
              <a:buNone/>
              <a:defRPr sz="800">
                <a:solidFill>
                  <a:schemeClr val="bg1">
                    <a:lumMod val="75000"/>
                  </a:schemeClr>
                </a:solidFill>
              </a:defRPr>
            </a:lvl3pPr>
            <a:lvl4pPr marL="1485900" indent="0">
              <a:buNone/>
              <a:defRPr sz="800">
                <a:solidFill>
                  <a:schemeClr val="bg1">
                    <a:lumMod val="75000"/>
                  </a:schemeClr>
                </a:solidFill>
              </a:defRPr>
            </a:lvl4pPr>
            <a:lvl5pPr marL="1943100" indent="0">
              <a:buNone/>
              <a:defRPr sz="800">
                <a:solidFill>
                  <a:schemeClr val="bg1">
                    <a:lumMod val="75000"/>
                  </a:schemeClr>
                </a:solidFill>
              </a:defRPr>
            </a:lvl5pPr>
          </a:lstStyle>
          <a:p>
            <a:pPr lvl="0"/>
            <a:r>
              <a:rPr lang="fr-FR" dirty="0"/>
              <a:t>MAJ EB 14-07-2020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seul" userDrawn="1">
  <p:cSld name="TITLE_ONLY">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ZoneTexte 1">
            <a:extLst>
              <a:ext uri="{FF2B5EF4-FFF2-40B4-BE49-F238E27FC236}">
                <a16:creationId xmlns:a16="http://schemas.microsoft.com/office/drawing/2014/main" id="{203D8C18-289F-45D5-A6AE-39F86A020091}"/>
              </a:ext>
            </a:extLst>
          </p:cNvPr>
          <p:cNvSpPr txBox="1"/>
          <p:nvPr userDrawn="1"/>
        </p:nvSpPr>
        <p:spPr>
          <a:xfrm>
            <a:off x="6185141" y="291570"/>
            <a:ext cx="2318334" cy="338554"/>
          </a:xfrm>
          <a:prstGeom prst="rect">
            <a:avLst/>
          </a:prstGeom>
          <a:noFill/>
        </p:spPr>
        <p:txBody>
          <a:bodyPr wrap="square" rtlCol="0">
            <a:spAutoFit/>
          </a:bodyPr>
          <a:lstStyle/>
          <a:p>
            <a:pPr algn="ctr"/>
            <a:r>
              <a:rPr lang="fr-CA" sz="1600" dirty="0">
                <a:solidFill>
                  <a:schemeClr val="bg1"/>
                </a:solidFill>
              </a:rPr>
              <a:t>Module 4 – Leçon 4.1.1</a:t>
            </a:r>
          </a:p>
        </p:txBody>
      </p:sp>
      <p:sp>
        <p:nvSpPr>
          <p:cNvPr id="3" name="ZoneTexte 2">
            <a:hlinkClick r:id="rId3"/>
            <a:extLst>
              <a:ext uri="{FF2B5EF4-FFF2-40B4-BE49-F238E27FC236}">
                <a16:creationId xmlns:a16="http://schemas.microsoft.com/office/drawing/2014/main" id="{F335EDD8-CFD5-4902-BC5A-AEB6091D9A33}"/>
              </a:ext>
            </a:extLst>
          </p:cNvPr>
          <p:cNvSpPr txBox="1"/>
          <p:nvPr userDrawn="1"/>
        </p:nvSpPr>
        <p:spPr>
          <a:xfrm>
            <a:off x="308868" y="5633468"/>
            <a:ext cx="825867" cy="230832"/>
          </a:xfrm>
          <a:prstGeom prst="rect">
            <a:avLst/>
          </a:prstGeom>
          <a:noFill/>
        </p:spPr>
        <p:txBody>
          <a:bodyPr wrap="none" rtlCol="0">
            <a:spAutoFit/>
          </a:bodyPr>
          <a:lstStyle/>
          <a:p>
            <a:r>
              <a:rPr lang="fr-CA" sz="900" b="1" dirty="0">
                <a:hlinkClick r:id="rId3"/>
              </a:rPr>
              <a:t>Par courriel</a:t>
            </a:r>
            <a:endParaRPr lang="fr-CA" sz="900" b="1"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grpSp>
        <p:nvGrpSpPr>
          <p:cNvPr id="13" name="Groupe 12">
            <a:extLst>
              <a:ext uri="{FF2B5EF4-FFF2-40B4-BE49-F238E27FC236}">
                <a16:creationId xmlns:a16="http://schemas.microsoft.com/office/drawing/2014/main" id="{1115D162-D7C3-4022-8109-6129489966C3}"/>
              </a:ext>
            </a:extLst>
          </p:cNvPr>
          <p:cNvGrpSpPr/>
          <p:nvPr userDrawn="1"/>
        </p:nvGrpSpPr>
        <p:grpSpPr>
          <a:xfrm>
            <a:off x="1928836" y="1075571"/>
            <a:ext cx="3155504" cy="434523"/>
            <a:chOff x="1955212" y="1075571"/>
            <a:chExt cx="3155504" cy="434523"/>
          </a:xfrm>
        </p:grpSpPr>
        <p:grpSp>
          <p:nvGrpSpPr>
            <p:cNvPr id="17" name="Groupe 16">
              <a:extLst>
                <a:ext uri="{FF2B5EF4-FFF2-40B4-BE49-F238E27FC236}">
                  <a16:creationId xmlns:a16="http://schemas.microsoft.com/office/drawing/2014/main" id="{6470ECDF-B98F-467A-BA7E-8E5531B6852D}"/>
                </a:ext>
              </a:extLst>
            </p:cNvPr>
            <p:cNvGrpSpPr/>
            <p:nvPr/>
          </p:nvGrpSpPr>
          <p:grpSpPr>
            <a:xfrm>
              <a:off x="1955212" y="1075571"/>
              <a:ext cx="377846" cy="434523"/>
              <a:chOff x="3068182" y="4329027"/>
              <a:chExt cx="377846" cy="434523"/>
            </a:xfrm>
          </p:grpSpPr>
          <p:sp>
            <p:nvSpPr>
              <p:cNvPr id="20" name="Forme libre : forme 19">
                <a:extLst>
                  <a:ext uri="{FF2B5EF4-FFF2-40B4-BE49-F238E27FC236}">
                    <a16:creationId xmlns:a16="http://schemas.microsoft.com/office/drawing/2014/main" id="{35917AA6-9B84-4E48-98F9-BEF96E699830}"/>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1" name="ZoneTexte 20">
                <a:extLst>
                  <a:ext uri="{FF2B5EF4-FFF2-40B4-BE49-F238E27FC236}">
                    <a16:creationId xmlns:a16="http://schemas.microsoft.com/office/drawing/2014/main" id="{1E834A5A-FCFC-45D4-85B5-15620883A561}"/>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19" name="Google Shape;119;p16">
              <a:extLst>
                <a:ext uri="{FF2B5EF4-FFF2-40B4-BE49-F238E27FC236}">
                  <a16:creationId xmlns:a16="http://schemas.microsoft.com/office/drawing/2014/main" id="{D58D4ED3-DE69-4070-8275-A8E1F5E3853C}"/>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2" name="ZoneTexte 21">
            <a:extLst>
              <a:ext uri="{FF2B5EF4-FFF2-40B4-BE49-F238E27FC236}">
                <a16:creationId xmlns:a16="http://schemas.microsoft.com/office/drawing/2014/main" id="{6F9B2632-DEC0-4897-9E1E-6CD4C198AA9A}"/>
              </a:ext>
            </a:extLst>
          </p:cNvPr>
          <p:cNvSpPr txBox="1"/>
          <p:nvPr userDrawn="1"/>
        </p:nvSpPr>
        <p:spPr>
          <a:xfrm>
            <a:off x="6185141" y="291570"/>
            <a:ext cx="2318334" cy="338554"/>
          </a:xfrm>
          <a:prstGeom prst="rect">
            <a:avLst/>
          </a:prstGeom>
          <a:noFill/>
        </p:spPr>
        <p:txBody>
          <a:bodyPr wrap="square" rtlCol="0">
            <a:spAutoFit/>
          </a:bodyPr>
          <a:lstStyle/>
          <a:p>
            <a:pPr algn="ctr"/>
            <a:r>
              <a:rPr lang="fr-CA" sz="1600" dirty="0">
                <a:solidFill>
                  <a:schemeClr val="bg1"/>
                </a:solidFill>
              </a:rPr>
              <a:t>Module 4 – Leçon 4.1.1</a:t>
            </a:r>
          </a:p>
        </p:txBody>
      </p:sp>
      <p:sp>
        <p:nvSpPr>
          <p:cNvPr id="23" name="ZoneTexte 22">
            <a:hlinkClick r:id="rId3"/>
            <a:extLst>
              <a:ext uri="{FF2B5EF4-FFF2-40B4-BE49-F238E27FC236}">
                <a16:creationId xmlns:a16="http://schemas.microsoft.com/office/drawing/2014/main" id="{BC79C0FF-06BE-467B-9E21-45C7567DA175}"/>
              </a:ext>
            </a:extLst>
          </p:cNvPr>
          <p:cNvSpPr txBox="1"/>
          <p:nvPr userDrawn="1"/>
        </p:nvSpPr>
        <p:spPr>
          <a:xfrm>
            <a:off x="308868" y="5633468"/>
            <a:ext cx="825867" cy="230832"/>
          </a:xfrm>
          <a:prstGeom prst="rect">
            <a:avLst/>
          </a:prstGeom>
          <a:noFill/>
        </p:spPr>
        <p:txBody>
          <a:bodyPr wrap="none" rtlCol="0">
            <a:spAutoFit/>
          </a:bodyPr>
          <a:lstStyle/>
          <a:p>
            <a:r>
              <a:rPr lang="fr-CA" sz="900" b="1" dirty="0">
                <a:hlinkClick r:id="rId3"/>
              </a:rPr>
              <a:t>Par courriel</a:t>
            </a:r>
            <a:endParaRPr lang="fr-CA" sz="900" b="1" dirty="0"/>
          </a:p>
        </p:txBody>
      </p:sp>
    </p:spTree>
    <p:extLst>
      <p:ext uri="{BB962C8B-B14F-4D97-AF65-F5344CB8AC3E}">
        <p14:creationId xmlns:p14="http://schemas.microsoft.com/office/powerpoint/2010/main" val="3209820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Bouton d’action : accueil 1">
            <a:hlinkClick r:id="" action="ppaction://noaction" highlightClick="1"/>
            <a:extLst>
              <a:ext uri="{FF2B5EF4-FFF2-40B4-BE49-F238E27FC236}">
                <a16:creationId xmlns:a16="http://schemas.microsoft.com/office/drawing/2014/main" id="{5B58A637-3C19-44D6-86CA-DA37A3EC7437}"/>
              </a:ext>
            </a:extLst>
          </p:cNvPr>
          <p:cNvSpPr/>
          <p:nvPr userDrawn="1"/>
        </p:nvSpPr>
        <p:spPr>
          <a:xfrm>
            <a:off x="1932525" y="6206653"/>
            <a:ext cx="324196" cy="349356"/>
          </a:xfrm>
          <a:prstGeom prst="actionButtonHome">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7" name="ZoneTexte 16">
            <a:extLst>
              <a:ext uri="{FF2B5EF4-FFF2-40B4-BE49-F238E27FC236}">
                <a16:creationId xmlns:a16="http://schemas.microsoft.com/office/drawing/2014/main" id="{B2F16F7D-EE2D-490E-AF5B-8AA864A48FCF}"/>
              </a:ext>
            </a:extLst>
          </p:cNvPr>
          <p:cNvSpPr txBox="1"/>
          <p:nvPr userDrawn="1"/>
        </p:nvSpPr>
        <p:spPr>
          <a:xfrm>
            <a:off x="2256721" y="6196665"/>
            <a:ext cx="1500632"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Retourner à la liste de tâches suggérées.</a:t>
            </a:r>
          </a:p>
        </p:txBody>
      </p:sp>
      <p:sp>
        <p:nvSpPr>
          <p:cNvPr id="3" name="Bouton d’action : avant ou précédent 2">
            <a:hlinkClick r:id="" action="ppaction://hlinkshowjump?jump=nextslide" highlightClick="1"/>
            <a:extLst>
              <a:ext uri="{FF2B5EF4-FFF2-40B4-BE49-F238E27FC236}">
                <a16:creationId xmlns:a16="http://schemas.microsoft.com/office/drawing/2014/main" id="{955BC67A-6439-48F9-B9DE-4663BC8AC617}"/>
              </a:ext>
            </a:extLst>
          </p:cNvPr>
          <p:cNvSpPr/>
          <p:nvPr userDrawn="1"/>
        </p:nvSpPr>
        <p:spPr>
          <a:xfrm>
            <a:off x="8195050" y="6233841"/>
            <a:ext cx="308424" cy="294981"/>
          </a:xfrm>
          <a:prstGeom prst="actionButtonForwardNext">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9" name="ZoneTexte 18">
            <a:extLst>
              <a:ext uri="{FF2B5EF4-FFF2-40B4-BE49-F238E27FC236}">
                <a16:creationId xmlns:a16="http://schemas.microsoft.com/office/drawing/2014/main" id="{7064EE8A-4B84-4210-97BD-EE1428B02114}"/>
              </a:ext>
            </a:extLst>
          </p:cNvPr>
          <p:cNvSpPr txBox="1"/>
          <p:nvPr userDrawn="1"/>
        </p:nvSpPr>
        <p:spPr>
          <a:xfrm>
            <a:off x="7211287" y="6196665"/>
            <a:ext cx="980845"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Passer à la page suivante</a:t>
            </a:r>
          </a:p>
        </p:txBody>
      </p:sp>
      <p:grpSp>
        <p:nvGrpSpPr>
          <p:cNvPr id="21" name="Groupe 20">
            <a:extLst>
              <a:ext uri="{FF2B5EF4-FFF2-40B4-BE49-F238E27FC236}">
                <a16:creationId xmlns:a16="http://schemas.microsoft.com/office/drawing/2014/main" id="{63A13A57-772A-41B0-90CF-33DBE3BA84B5}"/>
              </a:ext>
            </a:extLst>
          </p:cNvPr>
          <p:cNvGrpSpPr/>
          <p:nvPr userDrawn="1"/>
        </p:nvGrpSpPr>
        <p:grpSpPr>
          <a:xfrm>
            <a:off x="1928836" y="1075571"/>
            <a:ext cx="3155504" cy="434523"/>
            <a:chOff x="1955212" y="1075571"/>
            <a:chExt cx="3155504" cy="434523"/>
          </a:xfrm>
        </p:grpSpPr>
        <p:grpSp>
          <p:nvGrpSpPr>
            <p:cNvPr id="22" name="Groupe 21">
              <a:extLst>
                <a:ext uri="{FF2B5EF4-FFF2-40B4-BE49-F238E27FC236}">
                  <a16:creationId xmlns:a16="http://schemas.microsoft.com/office/drawing/2014/main" id="{2D055935-D860-4FA7-9FE7-9CA0FCF86DE4}"/>
                </a:ext>
              </a:extLst>
            </p:cNvPr>
            <p:cNvGrpSpPr/>
            <p:nvPr/>
          </p:nvGrpSpPr>
          <p:grpSpPr>
            <a:xfrm>
              <a:off x="1955212" y="1075571"/>
              <a:ext cx="377846" cy="434523"/>
              <a:chOff x="3068182" y="4329027"/>
              <a:chExt cx="377846" cy="434523"/>
            </a:xfrm>
          </p:grpSpPr>
          <p:sp>
            <p:nvSpPr>
              <p:cNvPr id="25" name="Forme libre : forme 24">
                <a:extLst>
                  <a:ext uri="{FF2B5EF4-FFF2-40B4-BE49-F238E27FC236}">
                    <a16:creationId xmlns:a16="http://schemas.microsoft.com/office/drawing/2014/main" id="{CC7053A4-50FA-4867-ADC5-15E6646896AE}"/>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6" name="ZoneTexte 25">
                <a:extLst>
                  <a:ext uri="{FF2B5EF4-FFF2-40B4-BE49-F238E27FC236}">
                    <a16:creationId xmlns:a16="http://schemas.microsoft.com/office/drawing/2014/main" id="{5B0F6B37-1054-4B82-B3AA-7BE745B3A018}"/>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24" name="Google Shape;119;p16">
              <a:extLst>
                <a:ext uri="{FF2B5EF4-FFF2-40B4-BE49-F238E27FC236}">
                  <a16:creationId xmlns:a16="http://schemas.microsoft.com/office/drawing/2014/main" id="{CEA67C7A-6599-4B58-8015-CD80BCBCBD2B}"/>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7" name="ZoneTexte 26">
            <a:extLst>
              <a:ext uri="{FF2B5EF4-FFF2-40B4-BE49-F238E27FC236}">
                <a16:creationId xmlns:a16="http://schemas.microsoft.com/office/drawing/2014/main" id="{5C42AE5B-E5A4-4CE5-AF0F-A9786A78BB48}"/>
              </a:ext>
            </a:extLst>
          </p:cNvPr>
          <p:cNvSpPr txBox="1"/>
          <p:nvPr userDrawn="1"/>
        </p:nvSpPr>
        <p:spPr>
          <a:xfrm>
            <a:off x="6289923" y="291570"/>
            <a:ext cx="2213551" cy="338554"/>
          </a:xfrm>
          <a:prstGeom prst="rect">
            <a:avLst/>
          </a:prstGeom>
          <a:noFill/>
        </p:spPr>
        <p:txBody>
          <a:bodyPr wrap="square" rtlCol="0">
            <a:spAutoFit/>
          </a:bodyPr>
          <a:lstStyle/>
          <a:p>
            <a:pPr algn="ctr"/>
            <a:r>
              <a:rPr lang="fr-CA" sz="1600" dirty="0">
                <a:solidFill>
                  <a:schemeClr val="bg1"/>
                </a:solidFill>
              </a:rPr>
              <a:t>Module 4 – Leçon 4.1</a:t>
            </a:r>
          </a:p>
        </p:txBody>
      </p:sp>
    </p:spTree>
    <p:extLst>
      <p:ext uri="{BB962C8B-B14F-4D97-AF65-F5344CB8AC3E}">
        <p14:creationId xmlns:p14="http://schemas.microsoft.com/office/powerpoint/2010/main" val="2297869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Bouton d’action : accueil 1">
            <a:hlinkClick r:id="" action="ppaction://noaction" highlightClick="1"/>
            <a:extLst>
              <a:ext uri="{FF2B5EF4-FFF2-40B4-BE49-F238E27FC236}">
                <a16:creationId xmlns:a16="http://schemas.microsoft.com/office/drawing/2014/main" id="{5B58A637-3C19-44D6-86CA-DA37A3EC7437}"/>
              </a:ext>
            </a:extLst>
          </p:cNvPr>
          <p:cNvSpPr/>
          <p:nvPr userDrawn="1"/>
        </p:nvSpPr>
        <p:spPr>
          <a:xfrm>
            <a:off x="1932525" y="6206653"/>
            <a:ext cx="324196" cy="349356"/>
          </a:xfrm>
          <a:prstGeom prst="actionButtonHome">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7" name="ZoneTexte 16">
            <a:extLst>
              <a:ext uri="{FF2B5EF4-FFF2-40B4-BE49-F238E27FC236}">
                <a16:creationId xmlns:a16="http://schemas.microsoft.com/office/drawing/2014/main" id="{B2F16F7D-EE2D-490E-AF5B-8AA864A48FCF}"/>
              </a:ext>
            </a:extLst>
          </p:cNvPr>
          <p:cNvSpPr txBox="1"/>
          <p:nvPr userDrawn="1"/>
        </p:nvSpPr>
        <p:spPr>
          <a:xfrm>
            <a:off x="2256721" y="6196665"/>
            <a:ext cx="1500632"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Retourner à la liste de tâches suggérées.</a:t>
            </a:r>
          </a:p>
        </p:txBody>
      </p:sp>
      <p:sp>
        <p:nvSpPr>
          <p:cNvPr id="4" name="Bouton d’action : fin 3">
            <a:hlinkClick r:id="rId3" action="ppaction://hlinksldjump" highlightClick="1"/>
            <a:extLst>
              <a:ext uri="{FF2B5EF4-FFF2-40B4-BE49-F238E27FC236}">
                <a16:creationId xmlns:a16="http://schemas.microsoft.com/office/drawing/2014/main" id="{43949506-D896-4EF7-90F8-9CB6B55008AE}"/>
              </a:ext>
            </a:extLst>
          </p:cNvPr>
          <p:cNvSpPr/>
          <p:nvPr userDrawn="1"/>
        </p:nvSpPr>
        <p:spPr>
          <a:xfrm>
            <a:off x="8179277" y="6241187"/>
            <a:ext cx="324197" cy="280288"/>
          </a:xfrm>
          <a:prstGeom prst="actionButtonEnd">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21" name="ZoneTexte 20">
            <a:extLst>
              <a:ext uri="{FF2B5EF4-FFF2-40B4-BE49-F238E27FC236}">
                <a16:creationId xmlns:a16="http://schemas.microsoft.com/office/drawing/2014/main" id="{275893A1-9EB4-48CA-B7E3-D3283CE79FCB}"/>
              </a:ext>
            </a:extLst>
          </p:cNvPr>
          <p:cNvSpPr txBox="1"/>
          <p:nvPr userDrawn="1"/>
        </p:nvSpPr>
        <p:spPr>
          <a:xfrm>
            <a:off x="7211287" y="6196665"/>
            <a:ext cx="980845"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Passer à la page suivante</a:t>
            </a:r>
          </a:p>
        </p:txBody>
      </p:sp>
      <p:grpSp>
        <p:nvGrpSpPr>
          <p:cNvPr id="22" name="Groupe 21">
            <a:extLst>
              <a:ext uri="{FF2B5EF4-FFF2-40B4-BE49-F238E27FC236}">
                <a16:creationId xmlns:a16="http://schemas.microsoft.com/office/drawing/2014/main" id="{F2A2F2AE-843B-4629-9CA2-2EFF3A087D21}"/>
              </a:ext>
            </a:extLst>
          </p:cNvPr>
          <p:cNvGrpSpPr/>
          <p:nvPr userDrawn="1"/>
        </p:nvGrpSpPr>
        <p:grpSpPr>
          <a:xfrm>
            <a:off x="1928836" y="1075571"/>
            <a:ext cx="3155504" cy="434523"/>
            <a:chOff x="1955212" y="1075571"/>
            <a:chExt cx="3155504" cy="434523"/>
          </a:xfrm>
        </p:grpSpPr>
        <p:grpSp>
          <p:nvGrpSpPr>
            <p:cNvPr id="24" name="Groupe 23">
              <a:extLst>
                <a:ext uri="{FF2B5EF4-FFF2-40B4-BE49-F238E27FC236}">
                  <a16:creationId xmlns:a16="http://schemas.microsoft.com/office/drawing/2014/main" id="{47AACF12-1FB8-4951-9230-DCB6A1DC8BF9}"/>
                </a:ext>
              </a:extLst>
            </p:cNvPr>
            <p:cNvGrpSpPr/>
            <p:nvPr/>
          </p:nvGrpSpPr>
          <p:grpSpPr>
            <a:xfrm>
              <a:off x="1955212" y="1075571"/>
              <a:ext cx="377846" cy="434523"/>
              <a:chOff x="3068182" y="4329027"/>
              <a:chExt cx="377846" cy="434523"/>
            </a:xfrm>
          </p:grpSpPr>
          <p:sp>
            <p:nvSpPr>
              <p:cNvPr id="26" name="Forme libre : forme 25">
                <a:extLst>
                  <a:ext uri="{FF2B5EF4-FFF2-40B4-BE49-F238E27FC236}">
                    <a16:creationId xmlns:a16="http://schemas.microsoft.com/office/drawing/2014/main" id="{542CB6A5-A8B8-47D1-83F3-F3CC3AD08BBD}"/>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7" name="ZoneTexte 26">
                <a:extLst>
                  <a:ext uri="{FF2B5EF4-FFF2-40B4-BE49-F238E27FC236}">
                    <a16:creationId xmlns:a16="http://schemas.microsoft.com/office/drawing/2014/main" id="{A02FF910-CCA9-4F3E-A78C-CAE73BE0142A}"/>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25" name="Google Shape;119;p16">
              <a:extLst>
                <a:ext uri="{FF2B5EF4-FFF2-40B4-BE49-F238E27FC236}">
                  <a16:creationId xmlns:a16="http://schemas.microsoft.com/office/drawing/2014/main" id="{F1FF95F5-244B-4E0D-89CC-0FA08693A13B}"/>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8" name="ZoneTexte 27">
            <a:extLst>
              <a:ext uri="{FF2B5EF4-FFF2-40B4-BE49-F238E27FC236}">
                <a16:creationId xmlns:a16="http://schemas.microsoft.com/office/drawing/2014/main" id="{B1F2ED71-3D5C-4B81-B02F-C0B4EE344A15}"/>
              </a:ext>
            </a:extLst>
          </p:cNvPr>
          <p:cNvSpPr txBox="1"/>
          <p:nvPr userDrawn="1"/>
        </p:nvSpPr>
        <p:spPr>
          <a:xfrm>
            <a:off x="6289923" y="291570"/>
            <a:ext cx="2213551" cy="338554"/>
          </a:xfrm>
          <a:prstGeom prst="rect">
            <a:avLst/>
          </a:prstGeom>
          <a:noFill/>
        </p:spPr>
        <p:txBody>
          <a:bodyPr wrap="square" rtlCol="0">
            <a:spAutoFit/>
          </a:bodyPr>
          <a:lstStyle/>
          <a:p>
            <a:pPr algn="ctr"/>
            <a:r>
              <a:rPr lang="fr-CA" sz="1600" dirty="0">
                <a:solidFill>
                  <a:schemeClr val="bg1"/>
                </a:solidFill>
              </a:rPr>
              <a:t>Module 4 – Leçon 4.1</a:t>
            </a:r>
          </a:p>
        </p:txBody>
      </p:sp>
    </p:spTree>
    <p:extLst>
      <p:ext uri="{BB962C8B-B14F-4D97-AF65-F5344CB8AC3E}">
        <p14:creationId xmlns:p14="http://schemas.microsoft.com/office/powerpoint/2010/main" val="3301136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Diapositive de titre" preserve="1" userDrawn="1">
  <p:cSld name="1_Diapositive de titre">
    <p:spTree>
      <p:nvGrpSpPr>
        <p:cNvPr id="1" name="Shape 11"/>
        <p:cNvGrpSpPr/>
        <p:nvPr/>
      </p:nvGrpSpPr>
      <p:grpSpPr>
        <a:xfrm>
          <a:off x="0" y="0"/>
          <a:ext cx="0" cy="0"/>
          <a:chOff x="0" y="0"/>
          <a:chExt cx="0" cy="0"/>
        </a:xfrm>
      </p:grpSpPr>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4" name="Rectangle 13">
            <a:extLst>
              <a:ext uri="{FF2B5EF4-FFF2-40B4-BE49-F238E27FC236}">
                <a16:creationId xmlns:a16="http://schemas.microsoft.com/office/drawing/2014/main" id="{1FCBCD8B-E135-48FB-81CF-D91A918D66C5}"/>
              </a:ext>
            </a:extLst>
          </p:cNvPr>
          <p:cNvSpPr/>
          <p:nvPr userDrawn="1">
            <p:custDataLst>
              <p:tags r:id="rId1"/>
            </p:custDataLst>
          </p:nvPr>
        </p:nvSpPr>
        <p:spPr>
          <a:xfrm>
            <a:off x="1800225" y="95688"/>
            <a:ext cx="7248082" cy="6683778"/>
          </a:xfrm>
          <a:prstGeom prst="rect">
            <a:avLst/>
          </a:prstGeom>
          <a:solidFill>
            <a:srgbClr val="E6E7E8"/>
          </a:solid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pic>
        <p:nvPicPr>
          <p:cNvPr id="15" name="Image 14">
            <a:extLst>
              <a:ext uri="{FF2B5EF4-FFF2-40B4-BE49-F238E27FC236}">
                <a16:creationId xmlns:a16="http://schemas.microsoft.com/office/drawing/2014/main" id="{3D2ED0BA-C72F-4B5B-80FD-82FE29BC790B}"/>
              </a:ext>
            </a:extLst>
          </p:cNvPr>
          <p:cNvPicPr>
            <a:picLocks noChangeAspect="1"/>
          </p:cNvPicPr>
          <p:nvPr userDrawn="1">
            <p:custDataLst>
              <p:tags r:id="rId2"/>
            </p:custDataLst>
          </p:nvPr>
        </p:nvPicPr>
        <p:blipFill rotWithShape="1">
          <a:blip r:embed="rId6">
            <a:extLst>
              <a:ext uri="{28A0092B-C50C-407E-A947-70E740481C1C}">
                <a14:useLocalDpi xmlns:a14="http://schemas.microsoft.com/office/drawing/2010/main" val="0"/>
              </a:ext>
            </a:extLst>
          </a:blip>
          <a:srcRect t="758"/>
          <a:stretch/>
        </p:blipFill>
        <p:spPr>
          <a:xfrm>
            <a:off x="1810691" y="2877671"/>
            <a:ext cx="7218565" cy="3888622"/>
          </a:xfrm>
          <a:prstGeom prst="rect">
            <a:avLst/>
          </a:prstGeom>
        </p:spPr>
      </p:pic>
      <p:pic>
        <p:nvPicPr>
          <p:cNvPr id="21" name="Image 20">
            <a:extLst>
              <a:ext uri="{FF2B5EF4-FFF2-40B4-BE49-F238E27FC236}">
                <a16:creationId xmlns:a16="http://schemas.microsoft.com/office/drawing/2014/main" id="{4BEA2A7E-FD4B-4469-89E5-A13F77D3C870}"/>
              </a:ext>
            </a:extLst>
          </p:cNvPr>
          <p:cNvPicPr>
            <a:picLocks noChangeAspect="1"/>
          </p:cNvPicPr>
          <p:nvPr userDrawn="1">
            <p:custDataLst>
              <p:tags r:id="rId3"/>
            </p:custDataLst>
          </p:nvPr>
        </p:nvPicPr>
        <p:blipFill>
          <a:blip r:embed="rId7"/>
          <a:srcRect/>
          <a:stretch/>
        </p:blipFill>
        <p:spPr>
          <a:xfrm>
            <a:off x="3016758" y="3421171"/>
            <a:ext cx="4808012" cy="1796251"/>
          </a:xfrm>
          <a:prstGeom prst="rect">
            <a:avLst/>
          </a:prstGeom>
        </p:spPr>
      </p:pic>
      <p:sp>
        <p:nvSpPr>
          <p:cNvPr id="2" name="ZoneTexte 1">
            <a:extLst>
              <a:ext uri="{FF2B5EF4-FFF2-40B4-BE49-F238E27FC236}">
                <a16:creationId xmlns:a16="http://schemas.microsoft.com/office/drawing/2014/main" id="{F1990F52-9B51-45B3-A6EC-450DCDAB3F04}"/>
              </a:ext>
            </a:extLst>
          </p:cNvPr>
          <p:cNvSpPr txBox="1"/>
          <p:nvPr userDrawn="1"/>
        </p:nvSpPr>
        <p:spPr>
          <a:xfrm>
            <a:off x="3774522" y="2915820"/>
            <a:ext cx="3309955" cy="400110"/>
          </a:xfrm>
          <a:prstGeom prst="rect">
            <a:avLst/>
          </a:prstGeom>
          <a:noFill/>
        </p:spPr>
        <p:txBody>
          <a:bodyPr wrap="square" rtlCol="0">
            <a:spAutoFit/>
          </a:bodyPr>
          <a:lstStyle/>
          <a:p>
            <a:r>
              <a:rPr lang="fr-CA" sz="2000" dirty="0"/>
              <a:t>Une initiative conjointe de :</a:t>
            </a:r>
          </a:p>
        </p:txBody>
      </p:sp>
    </p:spTree>
    <p:extLst>
      <p:ext uri="{BB962C8B-B14F-4D97-AF65-F5344CB8AC3E}">
        <p14:creationId xmlns:p14="http://schemas.microsoft.com/office/powerpoint/2010/main" val="3155389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re de section" type="secHead">
  <p:cSld name="SECTION_HEADER">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5" name="Google Shape;35;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7"/>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7"/>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8" name="Google Shape;48;p8"/>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8"/>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8"/>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CA"/>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62" r:id="rId3"/>
    <p:sldLayoutId id="2147483660" r:id="rId4"/>
    <p:sldLayoutId id="2147483661" r:id="rId5"/>
    <p:sldLayoutId id="2147483664" r:id="rId6"/>
    <p:sldLayoutId id="2147483652" r:id="rId7"/>
    <p:sldLayoutId id="2147483653" r:id="rId8"/>
    <p:sldLayoutId id="2147483654" r:id="rId9"/>
    <p:sldLayoutId id="2147483655" r:id="rId10"/>
    <p:sldLayoutId id="2147483656" r:id="rId11"/>
    <p:sldLayoutId id="2147483657" r:id="rId12"/>
    <p:sldLayoutId id="2147483658"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9.xml"/><Relationship Id="rId7" Type="http://schemas.openxmlformats.org/officeDocument/2006/relationships/tags" Target="../tags/tag13.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s>
</file>

<file path=ppt/slides/_rels/slide3.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slideLayout" Target="../slideLayouts/slideLayout2.xml"/><Relationship Id="rId4" Type="http://schemas.openxmlformats.org/officeDocument/2006/relationships/tags" Target="../tags/tag17.xml"/></Relationships>
</file>

<file path=ppt/slides/_rels/slide4.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hyperlink" Target="http://voxpopuli.quebec/doc/ModeleCalendrierElectoral_Vox_populi.docx"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voxpopuli.quebec/formations/module4_organiser.php" TargetMode="External"/><Relationship Id="rId3" Type="http://schemas.openxmlformats.org/officeDocument/2006/relationships/tags" Target="../tags/tag25.xml"/><Relationship Id="rId7" Type="http://schemas.openxmlformats.org/officeDocument/2006/relationships/notesSlide" Target="../notesSlides/notesSlide1.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slideLayout" Target="../slideLayouts/slideLayout3.xml"/><Relationship Id="rId5" Type="http://schemas.openxmlformats.org/officeDocument/2006/relationships/tags" Target="../tags/tag27.xml"/><Relationship Id="rId4" Type="http://schemas.openxmlformats.org/officeDocument/2006/relationships/tags" Target="../tags/tag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9EF7A3-72F9-4AE7-ACAF-7FBBC4762389}"/>
              </a:ext>
            </a:extLst>
          </p:cNvPr>
          <p:cNvSpPr>
            <a:spLocks noGrp="1"/>
          </p:cNvSpPr>
          <p:nvPr>
            <p:ph type="ctrTitle"/>
            <p:custDataLst>
              <p:tags r:id="rId1"/>
            </p:custDataLst>
          </p:nvPr>
        </p:nvSpPr>
        <p:spPr/>
        <p:txBody>
          <a:bodyPr/>
          <a:lstStyle/>
          <a:p>
            <a:r>
              <a:rPr lang="fr-CA" dirty="0"/>
              <a:t>Module 4</a:t>
            </a:r>
            <a:br>
              <a:rPr lang="fr-CA" dirty="0"/>
            </a:br>
            <a:r>
              <a:rPr lang="fr-CA" dirty="0"/>
              <a:t>Organiser les élections</a:t>
            </a:r>
            <a:br>
              <a:rPr lang="fr-CA" dirty="0"/>
            </a:br>
            <a:r>
              <a:rPr lang="fr-CA" dirty="0"/>
              <a:t>dans l’école</a:t>
            </a:r>
          </a:p>
        </p:txBody>
      </p:sp>
      <p:sp>
        <p:nvSpPr>
          <p:cNvPr id="3" name="Sous-titre 2">
            <a:extLst>
              <a:ext uri="{FF2B5EF4-FFF2-40B4-BE49-F238E27FC236}">
                <a16:creationId xmlns:a16="http://schemas.microsoft.com/office/drawing/2014/main" id="{9E33D533-1801-4DA7-96EA-0FEF8643B23D}"/>
              </a:ext>
            </a:extLst>
          </p:cNvPr>
          <p:cNvSpPr>
            <a:spLocks noGrp="1"/>
          </p:cNvSpPr>
          <p:nvPr>
            <p:ph type="subTitle" idx="1"/>
            <p:custDataLst>
              <p:tags r:id="rId2"/>
            </p:custDataLst>
          </p:nvPr>
        </p:nvSpPr>
        <p:spPr/>
        <p:txBody>
          <a:bodyPr/>
          <a:lstStyle/>
          <a:p>
            <a:r>
              <a:rPr lang="fr-CA" dirty="0"/>
              <a:t>Leçon 4.1.1</a:t>
            </a:r>
            <a:br>
              <a:rPr lang="fr-CA" dirty="0"/>
            </a:br>
            <a:r>
              <a:rPr lang="fr-CA" dirty="0"/>
              <a:t>Établir le calendrier électoral</a:t>
            </a:r>
          </a:p>
        </p:txBody>
      </p:sp>
      <p:sp>
        <p:nvSpPr>
          <p:cNvPr id="4" name="Espace réservé du texte 3">
            <a:extLst>
              <a:ext uri="{FF2B5EF4-FFF2-40B4-BE49-F238E27FC236}">
                <a16:creationId xmlns:a16="http://schemas.microsoft.com/office/drawing/2014/main" id="{7A6B5E15-7052-4839-8A44-E885F803B11E}"/>
              </a:ext>
            </a:extLst>
          </p:cNvPr>
          <p:cNvSpPr>
            <a:spLocks noGrp="1"/>
          </p:cNvSpPr>
          <p:nvPr>
            <p:ph type="body" sz="quarter" idx="10"/>
            <p:custDataLst>
              <p:tags r:id="rId3"/>
            </p:custDataLst>
          </p:nvPr>
        </p:nvSpPr>
        <p:spPr>
          <a:xfrm>
            <a:off x="1819005" y="6549043"/>
            <a:ext cx="1122015" cy="221582"/>
          </a:xfrm>
        </p:spPr>
        <p:txBody>
          <a:bodyPr/>
          <a:lstStyle/>
          <a:p>
            <a:r>
              <a:rPr lang="fr-CA" dirty="0"/>
              <a:t>MAJ CL 18-07-2022</a:t>
            </a:r>
          </a:p>
        </p:txBody>
      </p:sp>
    </p:spTree>
    <p:extLst>
      <p:ext uri="{BB962C8B-B14F-4D97-AF65-F5344CB8AC3E}">
        <p14:creationId xmlns:p14="http://schemas.microsoft.com/office/powerpoint/2010/main" val="1053781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3AE953-61D5-447C-8C71-B2C607AD6191}"/>
              </a:ext>
            </a:extLst>
          </p:cNvPr>
          <p:cNvSpPr>
            <a:spLocks noGrp="1"/>
          </p:cNvSpPr>
          <p:nvPr>
            <p:ph type="title"/>
            <p:custDataLst>
              <p:tags r:id="rId1"/>
            </p:custDataLst>
          </p:nvPr>
        </p:nvSpPr>
        <p:spPr>
          <a:xfrm>
            <a:off x="1932525" y="1830410"/>
            <a:ext cx="6783458" cy="813037"/>
          </a:xfrm>
        </p:spPr>
        <p:txBody>
          <a:bodyPr/>
          <a:lstStyle/>
          <a:p>
            <a:r>
              <a:rPr lang="en-CA" dirty="0"/>
              <a:t>Dans </a:t>
            </a:r>
            <a:r>
              <a:rPr lang="en-CA" dirty="0" err="1"/>
              <a:t>cette</a:t>
            </a:r>
            <a:r>
              <a:rPr lang="en-CA" dirty="0"/>
              <a:t> </a:t>
            </a:r>
            <a:r>
              <a:rPr lang="en-CA" dirty="0" err="1"/>
              <a:t>leçon</a:t>
            </a:r>
            <a:r>
              <a:rPr lang="en-CA" dirty="0"/>
              <a:t>, il </a:t>
            </a:r>
            <a:r>
              <a:rPr lang="en-CA" dirty="0" err="1"/>
              <a:t>est</a:t>
            </a:r>
            <a:r>
              <a:rPr lang="en-CA" dirty="0"/>
              <a:t> question de </a:t>
            </a:r>
            <a:r>
              <a:rPr lang="en-CA" dirty="0" err="1"/>
              <a:t>l’étape</a:t>
            </a:r>
            <a:r>
              <a:rPr lang="en-CA" dirty="0"/>
              <a:t> 1 – </a:t>
            </a:r>
            <a:r>
              <a:rPr lang="en-CA" b="1" dirty="0" err="1"/>
              <a:t>Préparer</a:t>
            </a:r>
            <a:r>
              <a:rPr lang="en-CA" b="1" dirty="0"/>
              <a:t> les </a:t>
            </a:r>
            <a:r>
              <a:rPr lang="en-CA" b="1" dirty="0" err="1"/>
              <a:t>élections</a:t>
            </a:r>
            <a:r>
              <a:rPr lang="en-CA" dirty="0"/>
              <a:t>.</a:t>
            </a:r>
            <a:endParaRPr lang="fr-CA" dirty="0"/>
          </a:p>
        </p:txBody>
      </p:sp>
      <p:grpSp>
        <p:nvGrpSpPr>
          <p:cNvPr id="5" name="Groupe 4">
            <a:extLst>
              <a:ext uri="{FF2B5EF4-FFF2-40B4-BE49-F238E27FC236}">
                <a16:creationId xmlns:a16="http://schemas.microsoft.com/office/drawing/2014/main" id="{FAA5C544-ABAD-48A6-B68C-0CEB35BB6C5E}"/>
              </a:ext>
            </a:extLst>
          </p:cNvPr>
          <p:cNvGrpSpPr/>
          <p:nvPr>
            <p:custDataLst>
              <p:tags r:id="rId2"/>
            </p:custDataLst>
          </p:nvPr>
        </p:nvGrpSpPr>
        <p:grpSpPr>
          <a:xfrm>
            <a:off x="4344713" y="2921585"/>
            <a:ext cx="1545970" cy="1371891"/>
            <a:chOff x="4425591" y="4620647"/>
            <a:chExt cx="1545970" cy="1371891"/>
          </a:xfrm>
        </p:grpSpPr>
        <p:sp>
          <p:nvSpPr>
            <p:cNvPr id="6" name="Rectangle 5">
              <a:extLst>
                <a:ext uri="{FF2B5EF4-FFF2-40B4-BE49-F238E27FC236}">
                  <a16:creationId xmlns:a16="http://schemas.microsoft.com/office/drawing/2014/main" id="{C0D0E59D-36CD-4A6F-A693-AC25909233A5}"/>
                </a:ext>
              </a:extLst>
            </p:cNvPr>
            <p:cNvSpPr/>
            <p:nvPr/>
          </p:nvSpPr>
          <p:spPr>
            <a:xfrm>
              <a:off x="4517463" y="4620647"/>
              <a:ext cx="1232706" cy="1232706"/>
            </a:xfrm>
            <a:prstGeom prst="rect">
              <a:avLst/>
            </a:prstGeom>
            <a:gradFill flip="none" rotWithShape="1">
              <a:gsLst>
                <a:gs pos="6000">
                  <a:srgbClr val="F1F2F9"/>
                </a:gs>
                <a:gs pos="56000">
                  <a:schemeClr val="bg1">
                    <a:lumMod val="95000"/>
                  </a:schemeClr>
                </a:gs>
                <a:gs pos="99000">
                  <a:schemeClr val="bg1">
                    <a:lumMod val="85000"/>
                  </a:schemeClr>
                </a:gs>
              </a:gsLst>
              <a:lin ang="10800000" scaled="1"/>
              <a:tileRect/>
            </a:gradFill>
            <a:ln w="9525">
              <a:solidFill>
                <a:schemeClr val="bg1">
                  <a:lumMod val="8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a:solidFill>
                  <a:schemeClr val="tx1"/>
                </a:solidFill>
              </a:endParaRPr>
            </a:p>
          </p:txBody>
        </p:sp>
        <p:grpSp>
          <p:nvGrpSpPr>
            <p:cNvPr id="7" name="Groupe 6">
              <a:extLst>
                <a:ext uri="{FF2B5EF4-FFF2-40B4-BE49-F238E27FC236}">
                  <a16:creationId xmlns:a16="http://schemas.microsoft.com/office/drawing/2014/main" id="{92598529-D401-4B1F-ABCE-D98297C82549}"/>
                </a:ext>
              </a:extLst>
            </p:cNvPr>
            <p:cNvGrpSpPr/>
            <p:nvPr/>
          </p:nvGrpSpPr>
          <p:grpSpPr>
            <a:xfrm>
              <a:off x="5528777" y="5483336"/>
              <a:ext cx="442784" cy="509202"/>
              <a:chOff x="3243801" y="5738284"/>
              <a:chExt cx="442784" cy="509202"/>
            </a:xfrm>
          </p:grpSpPr>
          <p:sp>
            <p:nvSpPr>
              <p:cNvPr id="9" name="Forme libre : forme 8">
                <a:extLst>
                  <a:ext uri="{FF2B5EF4-FFF2-40B4-BE49-F238E27FC236}">
                    <a16:creationId xmlns:a16="http://schemas.microsoft.com/office/drawing/2014/main" id="{F4DF6344-7C3C-452D-84AB-DC83ECED8C84}"/>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lumMod val="95000"/>
                </a:schemeClr>
              </a:solidFill>
              <a:ln w="38100"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rgbClr val="91195A"/>
                  </a:solidFill>
                  <a:effectLst/>
                  <a:latin typeface="Times" pitchFamily="93" charset="0"/>
                </a:endParaRPr>
              </a:p>
            </p:txBody>
          </p:sp>
          <p:sp>
            <p:nvSpPr>
              <p:cNvPr id="10" name="ZoneTexte 9">
                <a:extLst>
                  <a:ext uri="{FF2B5EF4-FFF2-40B4-BE49-F238E27FC236}">
                    <a16:creationId xmlns:a16="http://schemas.microsoft.com/office/drawing/2014/main" id="{D8481539-1203-46D3-8184-842C59AAD834}"/>
                  </a:ext>
                </a:extLst>
              </p:cNvPr>
              <p:cNvSpPr txBox="1"/>
              <p:nvPr/>
            </p:nvSpPr>
            <p:spPr>
              <a:xfrm>
                <a:off x="3308740" y="5808219"/>
                <a:ext cx="312907" cy="369332"/>
              </a:xfrm>
              <a:prstGeom prst="rect">
                <a:avLst/>
              </a:prstGeom>
              <a:noFill/>
            </p:spPr>
            <p:txBody>
              <a:bodyPr wrap="none" rtlCol="0" anchor="ctr">
                <a:spAutoFit/>
              </a:bodyPr>
              <a:lstStyle/>
              <a:p>
                <a:pPr algn="ctr"/>
                <a:r>
                  <a:rPr lang="en-CA" sz="1800" b="1" dirty="0">
                    <a:solidFill>
                      <a:schemeClr val="bg1">
                        <a:lumMod val="75000"/>
                      </a:schemeClr>
                    </a:solidFill>
                    <a:latin typeface="Arial" panose="020B0604020202020204" pitchFamily="34" charset="0"/>
                    <a:cs typeface="Arial" panose="020B0604020202020204" pitchFamily="34" charset="0"/>
                  </a:rPr>
                  <a:t>2</a:t>
                </a:r>
                <a:endParaRPr lang="fr-CA" sz="1800" b="1" dirty="0">
                  <a:solidFill>
                    <a:schemeClr val="bg1">
                      <a:lumMod val="75000"/>
                    </a:schemeClr>
                  </a:solidFill>
                  <a:latin typeface="Arial" panose="020B0604020202020204" pitchFamily="34" charset="0"/>
                  <a:cs typeface="Arial" panose="020B0604020202020204" pitchFamily="34" charset="0"/>
                </a:endParaRPr>
              </a:p>
            </p:txBody>
          </p:sp>
        </p:grpSp>
        <p:sp>
          <p:nvSpPr>
            <p:cNvPr id="8" name="Rectangle 7">
              <a:extLst>
                <a:ext uri="{FF2B5EF4-FFF2-40B4-BE49-F238E27FC236}">
                  <a16:creationId xmlns:a16="http://schemas.microsoft.com/office/drawing/2014/main" id="{E03EAA9E-7AC4-4FF6-B4A2-52E8F1962C46}"/>
                </a:ext>
              </a:extLst>
            </p:cNvPr>
            <p:cNvSpPr/>
            <p:nvPr/>
          </p:nvSpPr>
          <p:spPr>
            <a:xfrm>
              <a:off x="4425591" y="5064594"/>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solidFill>
                    <a:schemeClr val="bg1">
                      <a:lumMod val="50000"/>
                    </a:schemeClr>
                  </a:solidFill>
                </a:rPr>
                <a:t>Vivre</a:t>
              </a:r>
              <a:br>
                <a:rPr lang="en-CA" sz="1600" dirty="0">
                  <a:solidFill>
                    <a:schemeClr val="bg1">
                      <a:lumMod val="50000"/>
                    </a:schemeClr>
                  </a:solidFill>
                </a:rPr>
              </a:br>
              <a:r>
                <a:rPr lang="en-CA" sz="1600" dirty="0">
                  <a:solidFill>
                    <a:schemeClr val="bg1">
                      <a:lumMod val="50000"/>
                    </a:schemeClr>
                  </a:solidFill>
                </a:rPr>
                <a:t>les</a:t>
              </a:r>
              <a:br>
                <a:rPr lang="en-CA" sz="1600" dirty="0">
                  <a:solidFill>
                    <a:schemeClr val="bg1">
                      <a:lumMod val="50000"/>
                    </a:schemeClr>
                  </a:solidFill>
                </a:rPr>
              </a:br>
              <a:r>
                <a:rPr lang="en-CA" sz="1600" dirty="0" err="1">
                  <a:solidFill>
                    <a:schemeClr val="bg1">
                      <a:lumMod val="50000"/>
                    </a:schemeClr>
                  </a:solidFill>
                </a:rPr>
                <a:t>élections</a:t>
              </a:r>
              <a:endParaRPr lang="fr-CA" sz="1600" dirty="0">
                <a:solidFill>
                  <a:schemeClr val="bg1">
                    <a:lumMod val="50000"/>
                  </a:schemeClr>
                </a:solidFill>
              </a:endParaRPr>
            </a:p>
          </p:txBody>
        </p:sp>
      </p:grpSp>
      <p:grpSp>
        <p:nvGrpSpPr>
          <p:cNvPr id="11" name="Groupe 10">
            <a:extLst>
              <a:ext uri="{FF2B5EF4-FFF2-40B4-BE49-F238E27FC236}">
                <a16:creationId xmlns:a16="http://schemas.microsoft.com/office/drawing/2014/main" id="{BF961428-C197-4822-A713-443AC02A463E}"/>
              </a:ext>
            </a:extLst>
          </p:cNvPr>
          <p:cNvGrpSpPr/>
          <p:nvPr>
            <p:custDataLst>
              <p:tags r:id="rId3"/>
            </p:custDataLst>
          </p:nvPr>
        </p:nvGrpSpPr>
        <p:grpSpPr>
          <a:xfrm>
            <a:off x="2115407" y="2921585"/>
            <a:ext cx="1545970" cy="1371891"/>
            <a:chOff x="4425591" y="4620647"/>
            <a:chExt cx="1545970" cy="1371891"/>
          </a:xfrm>
        </p:grpSpPr>
        <p:sp>
          <p:nvSpPr>
            <p:cNvPr id="12" name="Rectangle 11">
              <a:extLst>
                <a:ext uri="{FF2B5EF4-FFF2-40B4-BE49-F238E27FC236}">
                  <a16:creationId xmlns:a16="http://schemas.microsoft.com/office/drawing/2014/main" id="{0433D5E9-DDBF-4563-8324-79F8F4A435FF}"/>
                </a:ext>
              </a:extLst>
            </p:cNvPr>
            <p:cNvSpPr/>
            <p:nvPr/>
          </p:nvSpPr>
          <p:spPr>
            <a:xfrm>
              <a:off x="4517463" y="4620647"/>
              <a:ext cx="1232706" cy="1232706"/>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a:solidFill>
                  <a:schemeClr val="tx1"/>
                </a:solidFill>
              </a:endParaRPr>
            </a:p>
          </p:txBody>
        </p:sp>
        <p:grpSp>
          <p:nvGrpSpPr>
            <p:cNvPr id="13" name="Groupe 12">
              <a:extLst>
                <a:ext uri="{FF2B5EF4-FFF2-40B4-BE49-F238E27FC236}">
                  <a16:creationId xmlns:a16="http://schemas.microsoft.com/office/drawing/2014/main" id="{AD11D139-8E54-4888-9ACE-F020139A473B}"/>
                </a:ext>
              </a:extLst>
            </p:cNvPr>
            <p:cNvGrpSpPr/>
            <p:nvPr/>
          </p:nvGrpSpPr>
          <p:grpSpPr>
            <a:xfrm>
              <a:off x="5528777" y="5483336"/>
              <a:ext cx="442784" cy="509202"/>
              <a:chOff x="3243801" y="5738284"/>
              <a:chExt cx="442784" cy="509202"/>
            </a:xfrm>
          </p:grpSpPr>
          <p:sp>
            <p:nvSpPr>
              <p:cNvPr id="15" name="Forme libre : forme 14">
                <a:extLst>
                  <a:ext uri="{FF2B5EF4-FFF2-40B4-BE49-F238E27FC236}">
                    <a16:creationId xmlns:a16="http://schemas.microsoft.com/office/drawing/2014/main" id="{E0F2560D-0233-4CAB-92F2-A71A49089093}"/>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16" name="ZoneTexte 15">
                <a:extLst>
                  <a:ext uri="{FF2B5EF4-FFF2-40B4-BE49-F238E27FC236}">
                    <a16:creationId xmlns:a16="http://schemas.microsoft.com/office/drawing/2014/main" id="{3FA1B707-F069-4AEA-97E2-EE7BC57B5305}"/>
                  </a:ext>
                </a:extLst>
              </p:cNvPr>
              <p:cNvSpPr txBox="1"/>
              <p:nvPr/>
            </p:nvSpPr>
            <p:spPr>
              <a:xfrm>
                <a:off x="3308740" y="5808219"/>
                <a:ext cx="312907" cy="369332"/>
              </a:xfrm>
              <a:prstGeom prst="rect">
                <a:avLst/>
              </a:prstGeom>
              <a:noFill/>
            </p:spPr>
            <p:txBody>
              <a:bodyPr wrap="none" rtlCol="0" anchor="ctr">
                <a:spAutoFit/>
              </a:bodyPr>
              <a:lstStyle/>
              <a:p>
                <a:pPr algn="ctr"/>
                <a:r>
                  <a:rPr lang="en-CA" sz="1800" b="1" dirty="0">
                    <a:solidFill>
                      <a:srgbClr val="00B6BD"/>
                    </a:solidFill>
                    <a:latin typeface="Arial" panose="020B0604020202020204" pitchFamily="34" charset="0"/>
                    <a:cs typeface="Arial" panose="020B0604020202020204" pitchFamily="34" charset="0"/>
                  </a:rPr>
                  <a:t>1</a:t>
                </a:r>
                <a:endParaRPr lang="fr-CA" sz="1800" b="1" dirty="0">
                  <a:solidFill>
                    <a:srgbClr val="00B6BD"/>
                  </a:solidFill>
                  <a:latin typeface="Arial" panose="020B0604020202020204" pitchFamily="34" charset="0"/>
                  <a:cs typeface="Arial" panose="020B0604020202020204" pitchFamily="34" charset="0"/>
                </a:endParaRPr>
              </a:p>
            </p:txBody>
          </p:sp>
        </p:grpSp>
        <p:sp>
          <p:nvSpPr>
            <p:cNvPr id="14" name="Rectangle 13">
              <a:extLst>
                <a:ext uri="{FF2B5EF4-FFF2-40B4-BE49-F238E27FC236}">
                  <a16:creationId xmlns:a16="http://schemas.microsoft.com/office/drawing/2014/main" id="{B774312D-BA68-4AF9-8107-C7DFD9BE421B}"/>
                </a:ext>
              </a:extLst>
            </p:cNvPr>
            <p:cNvSpPr/>
            <p:nvPr/>
          </p:nvSpPr>
          <p:spPr>
            <a:xfrm>
              <a:off x="4425591" y="5064594"/>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err="1">
                  <a:solidFill>
                    <a:schemeClr val="tx1"/>
                  </a:solidFill>
                </a:rPr>
                <a:t>Préparer</a:t>
              </a:r>
              <a:br>
                <a:rPr lang="en-CA" sz="1600" dirty="0">
                  <a:solidFill>
                    <a:schemeClr val="tx1"/>
                  </a:solidFill>
                </a:rPr>
              </a:br>
              <a:r>
                <a:rPr lang="en-CA" sz="1600" dirty="0">
                  <a:solidFill>
                    <a:schemeClr val="tx1"/>
                  </a:solidFill>
                </a:rPr>
                <a:t>les</a:t>
              </a:r>
              <a:br>
                <a:rPr lang="en-CA" sz="1600" dirty="0">
                  <a:solidFill>
                    <a:schemeClr val="tx1"/>
                  </a:solidFill>
                </a:rPr>
              </a:br>
              <a:r>
                <a:rPr lang="en-CA" sz="1600" dirty="0" err="1">
                  <a:solidFill>
                    <a:schemeClr val="tx1"/>
                  </a:solidFill>
                </a:rPr>
                <a:t>élections</a:t>
              </a:r>
              <a:endParaRPr lang="fr-CA" sz="1600" dirty="0">
                <a:solidFill>
                  <a:schemeClr val="tx1"/>
                </a:solidFill>
              </a:endParaRPr>
            </a:p>
          </p:txBody>
        </p:sp>
      </p:grpSp>
      <p:grpSp>
        <p:nvGrpSpPr>
          <p:cNvPr id="17" name="Groupe 16">
            <a:extLst>
              <a:ext uri="{FF2B5EF4-FFF2-40B4-BE49-F238E27FC236}">
                <a16:creationId xmlns:a16="http://schemas.microsoft.com/office/drawing/2014/main" id="{BEB962F0-CD3C-4E58-92AA-79737C84B4CC}"/>
              </a:ext>
            </a:extLst>
          </p:cNvPr>
          <p:cNvGrpSpPr/>
          <p:nvPr>
            <p:custDataLst>
              <p:tags r:id="rId4"/>
            </p:custDataLst>
          </p:nvPr>
        </p:nvGrpSpPr>
        <p:grpSpPr>
          <a:xfrm>
            <a:off x="6534202" y="2921585"/>
            <a:ext cx="1545970" cy="1371891"/>
            <a:chOff x="4425591" y="4620647"/>
            <a:chExt cx="1545970" cy="1371891"/>
          </a:xfrm>
        </p:grpSpPr>
        <p:sp>
          <p:nvSpPr>
            <p:cNvPr id="18" name="Rectangle 17">
              <a:extLst>
                <a:ext uri="{FF2B5EF4-FFF2-40B4-BE49-F238E27FC236}">
                  <a16:creationId xmlns:a16="http://schemas.microsoft.com/office/drawing/2014/main" id="{8CEA84EB-DF02-4AC4-ACAF-69F907FA5B03}"/>
                </a:ext>
              </a:extLst>
            </p:cNvPr>
            <p:cNvSpPr/>
            <p:nvPr/>
          </p:nvSpPr>
          <p:spPr>
            <a:xfrm>
              <a:off x="4517463" y="4620647"/>
              <a:ext cx="1232706" cy="1232706"/>
            </a:xfrm>
            <a:prstGeom prst="rect">
              <a:avLst/>
            </a:prstGeom>
            <a:gradFill flip="none" rotWithShape="1">
              <a:gsLst>
                <a:gs pos="6000">
                  <a:srgbClr val="F1F2F9"/>
                </a:gs>
                <a:gs pos="56000">
                  <a:schemeClr val="bg1">
                    <a:lumMod val="95000"/>
                  </a:schemeClr>
                </a:gs>
                <a:gs pos="99000">
                  <a:schemeClr val="bg1">
                    <a:lumMod val="85000"/>
                  </a:schemeClr>
                </a:gs>
              </a:gsLst>
              <a:lin ang="10800000" scaled="1"/>
              <a:tileRect/>
            </a:gradFill>
            <a:ln w="9525">
              <a:solidFill>
                <a:schemeClr val="bg1">
                  <a:lumMod val="8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a:solidFill>
                  <a:schemeClr val="tx1"/>
                </a:solidFill>
              </a:endParaRPr>
            </a:p>
          </p:txBody>
        </p:sp>
        <p:grpSp>
          <p:nvGrpSpPr>
            <p:cNvPr id="19" name="Groupe 18">
              <a:extLst>
                <a:ext uri="{FF2B5EF4-FFF2-40B4-BE49-F238E27FC236}">
                  <a16:creationId xmlns:a16="http://schemas.microsoft.com/office/drawing/2014/main" id="{287CECAD-8DBF-4839-94CB-5DED488C7553}"/>
                </a:ext>
              </a:extLst>
            </p:cNvPr>
            <p:cNvGrpSpPr/>
            <p:nvPr/>
          </p:nvGrpSpPr>
          <p:grpSpPr>
            <a:xfrm>
              <a:off x="5528777" y="5483336"/>
              <a:ext cx="442784" cy="509202"/>
              <a:chOff x="3243801" y="5738284"/>
              <a:chExt cx="442784" cy="509202"/>
            </a:xfrm>
          </p:grpSpPr>
          <p:sp>
            <p:nvSpPr>
              <p:cNvPr id="21" name="Forme libre : forme 20">
                <a:extLst>
                  <a:ext uri="{FF2B5EF4-FFF2-40B4-BE49-F238E27FC236}">
                    <a16:creationId xmlns:a16="http://schemas.microsoft.com/office/drawing/2014/main" id="{5040D60C-9678-4D19-9030-4F49B3301D21}"/>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lumMod val="95000"/>
                </a:schemeClr>
              </a:solidFill>
              <a:ln w="38100">
                <a:solidFill>
                  <a:schemeClr val="bg1">
                    <a:lumMod val="6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dirty="0">
                  <a:solidFill>
                    <a:schemeClr val="tx1"/>
                  </a:solidFill>
                  <a:latin typeface="+mn-lt"/>
                  <a:ea typeface="+mn-ea"/>
                  <a:cs typeface="+mn-cs"/>
                </a:endParaRPr>
              </a:p>
            </p:txBody>
          </p:sp>
          <p:sp>
            <p:nvSpPr>
              <p:cNvPr id="22" name="ZoneTexte 21">
                <a:extLst>
                  <a:ext uri="{FF2B5EF4-FFF2-40B4-BE49-F238E27FC236}">
                    <a16:creationId xmlns:a16="http://schemas.microsoft.com/office/drawing/2014/main" id="{669D92F9-2654-4CB7-ADF3-5DD3738DC27C}"/>
                  </a:ext>
                </a:extLst>
              </p:cNvPr>
              <p:cNvSpPr txBox="1"/>
              <p:nvPr/>
            </p:nvSpPr>
            <p:spPr>
              <a:xfrm>
                <a:off x="3308740" y="5808219"/>
                <a:ext cx="312907" cy="369332"/>
              </a:xfrm>
              <a:prstGeom prst="rect">
                <a:avLst/>
              </a:prstGeom>
              <a:noFill/>
            </p:spPr>
            <p:txBody>
              <a:bodyPr wrap="none" rtlCol="0" anchor="ctr">
                <a:spAutoFit/>
              </a:bodyPr>
              <a:lstStyle>
                <a:defPPr marR="0" lvl="0" algn="l" rtl="0">
                  <a:lnSpc>
                    <a:spcPct val="100000"/>
                  </a:lnSpc>
                  <a:spcBef>
                    <a:spcPts val="0"/>
                  </a:spcBef>
                  <a:spcAft>
                    <a:spcPts val="0"/>
                  </a:spcAft>
                </a:defPPr>
                <a:lvl1pPr algn="ctr">
                  <a:defRPr sz="1800" b="1">
                    <a:solidFill>
                      <a:schemeClr val="bg1">
                        <a:lumMod val="75000"/>
                      </a:schemeClr>
                    </a:solidFill>
                    <a:latin typeface="Arial" panose="020B0604020202020204" pitchFamily="34" charset="0"/>
                    <a:ea typeface="Arial"/>
                    <a:cs typeface="Arial" panose="020B0604020202020204" pitchFamily="34" charset="0"/>
                  </a:defRPr>
                </a:lvl1pPr>
                <a:lvl2pPr>
                  <a:defRPr>
                    <a:solidFill>
                      <a:srgbClr val="000000"/>
                    </a:solidFill>
                    <a:latin typeface="Arial"/>
                    <a:ea typeface="Arial"/>
                    <a:cs typeface="Arial"/>
                  </a:defRPr>
                </a:lvl2pPr>
                <a:lvl3pPr>
                  <a:defRPr>
                    <a:solidFill>
                      <a:srgbClr val="000000"/>
                    </a:solidFill>
                    <a:latin typeface="Arial"/>
                    <a:ea typeface="Arial"/>
                    <a:cs typeface="Arial"/>
                  </a:defRPr>
                </a:lvl3pPr>
                <a:lvl4pPr>
                  <a:defRPr>
                    <a:solidFill>
                      <a:srgbClr val="000000"/>
                    </a:solidFill>
                    <a:latin typeface="Arial"/>
                    <a:ea typeface="Arial"/>
                    <a:cs typeface="Arial"/>
                  </a:defRPr>
                </a:lvl4pPr>
                <a:lvl5pPr>
                  <a:defRPr>
                    <a:solidFill>
                      <a:srgbClr val="000000"/>
                    </a:solidFill>
                    <a:latin typeface="Arial"/>
                    <a:ea typeface="Arial"/>
                    <a:cs typeface="Arial"/>
                  </a:defRPr>
                </a:lvl5pPr>
                <a:lvl6pPr>
                  <a:defRPr>
                    <a:solidFill>
                      <a:srgbClr val="000000"/>
                    </a:solidFill>
                    <a:latin typeface="Arial"/>
                    <a:ea typeface="Arial"/>
                    <a:cs typeface="Arial"/>
                  </a:defRPr>
                </a:lvl6pPr>
                <a:lvl7pPr>
                  <a:defRPr>
                    <a:solidFill>
                      <a:srgbClr val="000000"/>
                    </a:solidFill>
                    <a:latin typeface="Arial"/>
                    <a:ea typeface="Arial"/>
                    <a:cs typeface="Arial"/>
                  </a:defRPr>
                </a:lvl7pPr>
                <a:lvl8pPr>
                  <a:defRPr>
                    <a:solidFill>
                      <a:srgbClr val="000000"/>
                    </a:solidFill>
                    <a:latin typeface="Arial"/>
                    <a:ea typeface="Arial"/>
                    <a:cs typeface="Arial"/>
                  </a:defRPr>
                </a:lvl8pPr>
                <a:lvl9pPr>
                  <a:defRPr>
                    <a:solidFill>
                      <a:srgbClr val="000000"/>
                    </a:solidFill>
                    <a:latin typeface="Arial"/>
                    <a:ea typeface="Arial"/>
                    <a:cs typeface="Arial"/>
                  </a:defRPr>
                </a:lvl9pPr>
              </a:lstStyle>
              <a:p>
                <a:r>
                  <a:rPr lang="en-CA"/>
                  <a:t>3</a:t>
                </a:r>
                <a:endParaRPr lang="fr-CA" dirty="0"/>
              </a:p>
            </p:txBody>
          </p:sp>
        </p:grpSp>
        <p:sp>
          <p:nvSpPr>
            <p:cNvPr id="20" name="Rectangle 19">
              <a:extLst>
                <a:ext uri="{FF2B5EF4-FFF2-40B4-BE49-F238E27FC236}">
                  <a16:creationId xmlns:a16="http://schemas.microsoft.com/office/drawing/2014/main" id="{27D0D955-0C02-4BAF-B306-4BB8A7635513}"/>
                </a:ext>
              </a:extLst>
            </p:cNvPr>
            <p:cNvSpPr/>
            <p:nvPr/>
          </p:nvSpPr>
          <p:spPr>
            <a:xfrm>
              <a:off x="4425591" y="5064594"/>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CA" sz="1600" dirty="0" err="1">
                  <a:solidFill>
                    <a:schemeClr val="bg1">
                      <a:lumMod val="50000"/>
                    </a:schemeClr>
                  </a:solidFill>
                </a:rPr>
                <a:t>Assermenter</a:t>
              </a:r>
              <a:br>
                <a:rPr lang="en-CA" sz="1600" dirty="0">
                  <a:solidFill>
                    <a:schemeClr val="bg1">
                      <a:lumMod val="50000"/>
                    </a:schemeClr>
                  </a:solidFill>
                </a:rPr>
              </a:br>
              <a:r>
                <a:rPr lang="en-CA" sz="1600" dirty="0">
                  <a:solidFill>
                    <a:schemeClr val="bg1">
                      <a:lumMod val="50000"/>
                    </a:schemeClr>
                  </a:solidFill>
                </a:rPr>
                <a:t>les</a:t>
              </a:r>
              <a:br>
                <a:rPr lang="en-CA" sz="1600" dirty="0">
                  <a:solidFill>
                    <a:schemeClr val="bg1">
                      <a:lumMod val="50000"/>
                    </a:schemeClr>
                  </a:solidFill>
                </a:rPr>
              </a:br>
              <a:r>
                <a:rPr lang="en-CA" sz="1600" dirty="0">
                  <a:solidFill>
                    <a:schemeClr val="bg1">
                      <a:lumMod val="50000"/>
                    </a:schemeClr>
                  </a:solidFill>
                </a:rPr>
                <a:t>personnes</a:t>
              </a:r>
              <a:br>
                <a:rPr lang="en-CA" sz="1600" dirty="0">
                  <a:solidFill>
                    <a:schemeClr val="bg1">
                      <a:lumMod val="50000"/>
                    </a:schemeClr>
                  </a:solidFill>
                </a:rPr>
              </a:br>
              <a:r>
                <a:rPr lang="en-CA" sz="1600" dirty="0" err="1">
                  <a:solidFill>
                    <a:schemeClr val="bg1">
                      <a:lumMod val="50000"/>
                    </a:schemeClr>
                  </a:solidFill>
                </a:rPr>
                <a:t>élues</a:t>
              </a:r>
              <a:endParaRPr lang="fr-CA" sz="1600" dirty="0">
                <a:solidFill>
                  <a:schemeClr val="bg1">
                    <a:lumMod val="50000"/>
                  </a:schemeClr>
                </a:solidFill>
              </a:endParaRPr>
            </a:p>
          </p:txBody>
        </p:sp>
      </p:grpSp>
      <p:sp>
        <p:nvSpPr>
          <p:cNvPr id="23" name="Flèche : droite 22">
            <a:extLst>
              <a:ext uri="{FF2B5EF4-FFF2-40B4-BE49-F238E27FC236}">
                <a16:creationId xmlns:a16="http://schemas.microsoft.com/office/drawing/2014/main" id="{2649B1B5-1ABB-4688-A9D8-82AFD85718D1}"/>
              </a:ext>
            </a:extLst>
          </p:cNvPr>
          <p:cNvSpPr/>
          <p:nvPr>
            <p:custDataLst>
              <p:tags r:id="rId5"/>
            </p:custDataLst>
          </p:nvPr>
        </p:nvSpPr>
        <p:spPr>
          <a:xfrm>
            <a:off x="3696496" y="3406166"/>
            <a:ext cx="483577" cy="263544"/>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4" name="Flèche : droite 23">
            <a:extLst>
              <a:ext uri="{FF2B5EF4-FFF2-40B4-BE49-F238E27FC236}">
                <a16:creationId xmlns:a16="http://schemas.microsoft.com/office/drawing/2014/main" id="{D9197EB1-7362-4F1A-8D9E-DC81E7F071AD}"/>
              </a:ext>
            </a:extLst>
          </p:cNvPr>
          <p:cNvSpPr/>
          <p:nvPr>
            <p:custDataLst>
              <p:tags r:id="rId6"/>
            </p:custDataLst>
          </p:nvPr>
        </p:nvSpPr>
        <p:spPr>
          <a:xfrm>
            <a:off x="5905893" y="3450795"/>
            <a:ext cx="483577" cy="263544"/>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a:p>
        </p:txBody>
      </p:sp>
      <p:sp>
        <p:nvSpPr>
          <p:cNvPr id="25" name="Légende : encadrée 24">
            <a:extLst>
              <a:ext uri="{FF2B5EF4-FFF2-40B4-BE49-F238E27FC236}">
                <a16:creationId xmlns:a16="http://schemas.microsoft.com/office/drawing/2014/main" id="{DF24E39E-A5A2-4083-A39D-338E5AA7B886}"/>
              </a:ext>
            </a:extLst>
          </p:cNvPr>
          <p:cNvSpPr/>
          <p:nvPr>
            <p:custDataLst>
              <p:tags r:id="rId7"/>
            </p:custDataLst>
          </p:nvPr>
        </p:nvSpPr>
        <p:spPr>
          <a:xfrm>
            <a:off x="2207279" y="4627958"/>
            <a:ext cx="1232707" cy="1508708"/>
          </a:xfrm>
          <a:prstGeom prst="borderCallout1">
            <a:avLst>
              <a:gd name="adj1" fmla="val -5398"/>
              <a:gd name="adj2" fmla="val 49360"/>
              <a:gd name="adj3" fmla="val -29383"/>
              <a:gd name="adj4" fmla="val 49215"/>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00A8B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CA" sz="1200" dirty="0">
                <a:solidFill>
                  <a:schemeClr val="tx1"/>
                </a:solidFill>
              </a:rPr>
              <a:t>Regroupe toutes les tâches qui pourraient être effectuées avant de lancer les élections.</a:t>
            </a:r>
          </a:p>
        </p:txBody>
      </p:sp>
    </p:spTree>
    <p:extLst>
      <p:ext uri="{BB962C8B-B14F-4D97-AF65-F5344CB8AC3E}">
        <p14:creationId xmlns:p14="http://schemas.microsoft.com/office/powerpoint/2010/main" val="2131226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a:xfrm>
            <a:off x="1932525" y="1830410"/>
            <a:ext cx="6570949" cy="552063"/>
          </a:xfrm>
        </p:spPr>
        <p:txBody>
          <a:bodyPr/>
          <a:lstStyle/>
          <a:p>
            <a:pPr hangingPunct="0">
              <a:spcAft>
                <a:spcPts val="1200"/>
              </a:spcAft>
            </a:pPr>
            <a:r>
              <a:rPr lang="fr-CA" dirty="0"/>
              <a:t>Dans la préparation des élections, on retrouve différentes tâches :</a:t>
            </a:r>
            <a:br>
              <a:rPr lang="fr-CA" dirty="0"/>
            </a:br>
            <a:r>
              <a:rPr lang="fr-CA" dirty="0"/>
              <a:t>	</a:t>
            </a:r>
            <a:br>
              <a:rPr lang="fr-CA" dirty="0"/>
            </a:br>
            <a:endParaRPr lang="fr-CA" dirty="0"/>
          </a:p>
        </p:txBody>
      </p:sp>
      <p:grpSp>
        <p:nvGrpSpPr>
          <p:cNvPr id="8" name="Groupe 7">
            <a:extLst>
              <a:ext uri="{FF2B5EF4-FFF2-40B4-BE49-F238E27FC236}">
                <a16:creationId xmlns:a16="http://schemas.microsoft.com/office/drawing/2014/main" id="{A8CCCC27-D214-4907-90BD-1023450ADF67}"/>
              </a:ext>
            </a:extLst>
          </p:cNvPr>
          <p:cNvGrpSpPr/>
          <p:nvPr>
            <p:custDataLst>
              <p:tags r:id="rId2"/>
            </p:custDataLst>
          </p:nvPr>
        </p:nvGrpSpPr>
        <p:grpSpPr>
          <a:xfrm>
            <a:off x="1928836" y="1075571"/>
            <a:ext cx="3155504" cy="434523"/>
            <a:chOff x="1955212" y="1075571"/>
            <a:chExt cx="3155504" cy="434523"/>
          </a:xfrm>
        </p:grpSpPr>
        <p:grpSp>
          <p:nvGrpSpPr>
            <p:cNvPr id="7" name="Groupe 6">
              <a:extLst>
                <a:ext uri="{FF2B5EF4-FFF2-40B4-BE49-F238E27FC236}">
                  <a16:creationId xmlns:a16="http://schemas.microsoft.com/office/drawing/2014/main" id="{71CBD999-9AA4-4DA9-8461-7ECB317BCB4C}"/>
                </a:ext>
              </a:extLst>
            </p:cNvPr>
            <p:cNvGrpSpPr/>
            <p:nvPr/>
          </p:nvGrpSpPr>
          <p:grpSpPr>
            <a:xfrm>
              <a:off x="1955212" y="1075571"/>
              <a:ext cx="377846" cy="434523"/>
              <a:chOff x="3068182" y="4329027"/>
              <a:chExt cx="377846" cy="434523"/>
            </a:xfrm>
          </p:grpSpPr>
          <p:sp>
            <p:nvSpPr>
              <p:cNvPr id="5" name="Forme libre : forme 4">
                <a:extLst>
                  <a:ext uri="{FF2B5EF4-FFF2-40B4-BE49-F238E27FC236}">
                    <a16:creationId xmlns:a16="http://schemas.microsoft.com/office/drawing/2014/main" id="{05A3750C-265A-4A56-AABF-7A714CCE6B78}"/>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6" name="ZoneTexte 5">
                <a:extLst>
                  <a:ext uri="{FF2B5EF4-FFF2-40B4-BE49-F238E27FC236}">
                    <a16:creationId xmlns:a16="http://schemas.microsoft.com/office/drawing/2014/main" id="{10CAA1B4-B93B-45F5-8C84-38647D64AF8A}"/>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4" name="Google Shape;119;p16">
              <a:extLst>
                <a:ext uri="{FF2B5EF4-FFF2-40B4-BE49-F238E27FC236}">
                  <a16:creationId xmlns:a16="http://schemas.microsoft.com/office/drawing/2014/main" id="{68E77508-B07F-4E44-A540-3F4516DC31C0}"/>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10" name="Légende : flèche courbée 9">
            <a:extLst>
              <a:ext uri="{FF2B5EF4-FFF2-40B4-BE49-F238E27FC236}">
                <a16:creationId xmlns:a16="http://schemas.microsoft.com/office/drawing/2014/main" id="{AE84B9F6-8D14-407E-BD6B-813A686FA85A}"/>
              </a:ext>
            </a:extLst>
          </p:cNvPr>
          <p:cNvSpPr/>
          <p:nvPr>
            <p:custDataLst>
              <p:tags r:id="rId3"/>
            </p:custDataLst>
          </p:nvPr>
        </p:nvSpPr>
        <p:spPr>
          <a:xfrm>
            <a:off x="6132811" y="2317164"/>
            <a:ext cx="2149040" cy="902296"/>
          </a:xfrm>
          <a:prstGeom prst="borderCallout2">
            <a:avLst>
              <a:gd name="adj1" fmla="val 19901"/>
              <a:gd name="adj2" fmla="val -2171"/>
              <a:gd name="adj3" fmla="val 13780"/>
              <a:gd name="adj4" fmla="val -8945"/>
              <a:gd name="adj5" fmla="val 32750"/>
              <a:gd name="adj6" fmla="val -36096"/>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CA" dirty="0">
                <a:solidFill>
                  <a:schemeClr val="tx1"/>
                </a:solidFill>
              </a:rPr>
              <a:t>Dans cette leçon, le calendrier électoral sera abordé plus en détail.</a:t>
            </a:r>
          </a:p>
        </p:txBody>
      </p:sp>
      <p:sp>
        <p:nvSpPr>
          <p:cNvPr id="11" name="Titre 1">
            <a:extLst>
              <a:ext uri="{FF2B5EF4-FFF2-40B4-BE49-F238E27FC236}">
                <a16:creationId xmlns:a16="http://schemas.microsoft.com/office/drawing/2014/main" id="{335E981C-26BC-4D85-B459-4AA0E8F167D1}"/>
              </a:ext>
            </a:extLst>
          </p:cNvPr>
          <p:cNvSpPr txBox="1">
            <a:spLocks/>
          </p:cNvSpPr>
          <p:nvPr>
            <p:custDataLst>
              <p:tags r:id="rId4"/>
            </p:custDataLst>
          </p:nvPr>
        </p:nvSpPr>
        <p:spPr>
          <a:xfrm>
            <a:off x="1928836" y="2406422"/>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720000" indent="-285750">
              <a:lnSpc>
                <a:spcPct val="100000"/>
              </a:lnSpc>
              <a:spcAft>
                <a:spcPts val="1200"/>
              </a:spcAft>
              <a:buFont typeface="Arial" panose="020B0604020202020204" pitchFamily="34" charset="0"/>
              <a:buChar char="•"/>
            </a:pPr>
            <a:r>
              <a:rPr lang="fr-CA" sz="1600" dirty="0">
                <a:solidFill>
                  <a:srgbClr val="00A8B0"/>
                </a:solidFill>
              </a:rPr>
              <a:t>Établir le calendrier électoral;</a:t>
            </a:r>
          </a:p>
          <a:p>
            <a:pPr marL="720000" indent="-285750">
              <a:lnSpc>
                <a:spcPct val="100000"/>
              </a:lnSpc>
              <a:spcAft>
                <a:spcPts val="1200"/>
              </a:spcAft>
              <a:buFont typeface="Arial" panose="020B0604020202020204" pitchFamily="34" charset="0"/>
              <a:buChar char="•"/>
            </a:pPr>
            <a:r>
              <a:rPr lang="fr-CA" sz="1600" dirty="0"/>
              <a:t>Définir les règlements électoraux; </a:t>
            </a:r>
          </a:p>
          <a:p>
            <a:pPr marL="720000" indent="-285750">
              <a:lnSpc>
                <a:spcPct val="100000"/>
              </a:lnSpc>
              <a:spcAft>
                <a:spcPts val="1200"/>
              </a:spcAft>
              <a:buFont typeface="Arial" panose="020B0604020202020204" pitchFamily="34" charset="0"/>
              <a:buChar char="•"/>
            </a:pPr>
            <a:r>
              <a:rPr lang="fr-CA" sz="1600" dirty="0"/>
              <a:t>Encadrer la mise en candidature;</a:t>
            </a:r>
          </a:p>
          <a:p>
            <a:pPr marL="720000" indent="-285750">
              <a:lnSpc>
                <a:spcPct val="100000"/>
              </a:lnSpc>
              <a:spcAft>
                <a:spcPts val="1200"/>
              </a:spcAft>
              <a:buFont typeface="Arial" panose="020B0604020202020204" pitchFamily="34" charset="0"/>
              <a:buChar char="•"/>
            </a:pPr>
            <a:r>
              <a:rPr lang="fr-CA" sz="1600" dirty="0"/>
              <a:t>Déterminer le scénario du vote;</a:t>
            </a:r>
          </a:p>
          <a:p>
            <a:pPr marL="720000" indent="-285750">
              <a:lnSpc>
                <a:spcPct val="100000"/>
              </a:lnSpc>
              <a:spcAft>
                <a:spcPts val="1200"/>
              </a:spcAft>
              <a:buFont typeface="Arial" panose="020B0604020202020204" pitchFamily="34" charset="0"/>
              <a:buChar char="•"/>
            </a:pPr>
            <a:r>
              <a:rPr lang="fr-CA" sz="1600" dirty="0"/>
              <a:t>Aménager le bureau de vote;</a:t>
            </a:r>
          </a:p>
          <a:p>
            <a:pPr marL="720000" indent="-285750">
              <a:lnSpc>
                <a:spcPct val="100000"/>
              </a:lnSpc>
              <a:spcAft>
                <a:spcPts val="1200"/>
              </a:spcAft>
              <a:buFont typeface="Arial" panose="020B0604020202020204" pitchFamily="34" charset="0"/>
              <a:buChar char="•"/>
            </a:pPr>
            <a:r>
              <a:rPr lang="fr-CA" sz="1600" dirty="0"/>
              <a:t>Rassembler le matériel électoral;</a:t>
            </a:r>
          </a:p>
          <a:p>
            <a:pPr marL="720000" indent="-285750">
              <a:lnSpc>
                <a:spcPct val="100000"/>
              </a:lnSpc>
              <a:spcAft>
                <a:spcPts val="1200"/>
              </a:spcAft>
              <a:buFont typeface="Arial" panose="020B0604020202020204" pitchFamily="34" charset="0"/>
              <a:buChar char="•"/>
            </a:pPr>
            <a:r>
              <a:rPr lang="fr-CA" sz="1600" dirty="0"/>
              <a:t>Informer l’école des élections à venir.</a:t>
            </a:r>
          </a:p>
          <a:p>
            <a:pPr marL="614250">
              <a:lnSpc>
                <a:spcPct val="100000"/>
              </a:lnSpc>
              <a:spcAft>
                <a:spcPts val="1200"/>
              </a:spcAft>
            </a:pPr>
            <a:endParaRPr lang="fr-CA" sz="1600" dirty="0"/>
          </a:p>
          <a:p>
            <a:pPr marL="614250">
              <a:lnSpc>
                <a:spcPct val="100000"/>
              </a:lnSpc>
              <a:spcAft>
                <a:spcPts val="1200"/>
              </a:spcAft>
            </a:pPr>
            <a:endParaRPr lang="fr-CA" sz="1600" dirty="0"/>
          </a:p>
        </p:txBody>
      </p:sp>
    </p:spTree>
    <p:extLst>
      <p:ext uri="{BB962C8B-B14F-4D97-AF65-F5344CB8AC3E}">
        <p14:creationId xmlns:p14="http://schemas.microsoft.com/office/powerpoint/2010/main" val="27839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2F970-3F5A-4FD2-BDC5-D24D310CFC3B}"/>
              </a:ext>
            </a:extLst>
          </p:cNvPr>
          <p:cNvSpPr>
            <a:spLocks noGrp="1"/>
          </p:cNvSpPr>
          <p:nvPr>
            <p:ph type="title"/>
            <p:custDataLst>
              <p:tags r:id="rId1"/>
            </p:custDataLst>
          </p:nvPr>
        </p:nvSpPr>
        <p:spPr/>
        <p:txBody>
          <a:bodyPr/>
          <a:lstStyle/>
          <a:p>
            <a:r>
              <a:rPr lang="fr-CA" b="1" dirty="0">
                <a:solidFill>
                  <a:srgbClr val="00A8B0"/>
                </a:solidFill>
              </a:rPr>
              <a:t>Établir le calendrier électoral</a:t>
            </a:r>
            <a:br>
              <a:rPr lang="fr-CA" b="1" dirty="0"/>
            </a:br>
            <a:r>
              <a:rPr lang="fr-CA" dirty="0"/>
              <a:t>Ce calendrier vous permettra de déterminer les moments clés de l’organisation des élections.</a:t>
            </a:r>
            <a:br>
              <a:rPr lang="fr-CA" dirty="0"/>
            </a:br>
            <a:r>
              <a:rPr lang="fr-CA" dirty="0"/>
              <a:t> </a:t>
            </a:r>
            <a:br>
              <a:rPr lang="fr-CA" dirty="0"/>
            </a:br>
            <a:r>
              <a:rPr lang="fr-CA" dirty="0"/>
              <a:t>Collaborer avec la direction et partager vos intentions à l’équipe-école lors de la planification du calendrier permet de :</a:t>
            </a:r>
            <a:endParaRPr lang="fr-CA" b="1" dirty="0"/>
          </a:p>
        </p:txBody>
      </p:sp>
      <p:sp>
        <p:nvSpPr>
          <p:cNvPr id="5" name="Titre 1">
            <a:extLst>
              <a:ext uri="{FF2B5EF4-FFF2-40B4-BE49-F238E27FC236}">
                <a16:creationId xmlns:a16="http://schemas.microsoft.com/office/drawing/2014/main" id="{CD01D8C3-56BA-45C6-B607-2889BCCB7359}"/>
              </a:ext>
            </a:extLst>
          </p:cNvPr>
          <p:cNvSpPr txBox="1">
            <a:spLocks/>
          </p:cNvSpPr>
          <p:nvPr>
            <p:custDataLst>
              <p:tags r:id="rId2"/>
            </p:custDataLst>
          </p:nvPr>
        </p:nvSpPr>
        <p:spPr>
          <a:xfrm>
            <a:off x="3204754" y="4214554"/>
            <a:ext cx="529871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540000" indent="-285750">
              <a:lnSpc>
                <a:spcPct val="100000"/>
              </a:lnSpc>
              <a:spcAft>
                <a:spcPts val="1200"/>
              </a:spcAft>
              <a:buFont typeface="Arial" panose="020B0604020202020204" pitchFamily="34" charset="0"/>
              <a:buChar char="•"/>
            </a:pPr>
            <a:r>
              <a:rPr lang="fr-CA" sz="1600" dirty="0"/>
              <a:t>Transmettre les dates importantes à retenir afin d’éviter des frustrations au sein de l’équipe.</a:t>
            </a:r>
          </a:p>
          <a:p>
            <a:pPr marL="540000" indent="-285750">
              <a:lnSpc>
                <a:spcPct val="100000"/>
              </a:lnSpc>
              <a:spcAft>
                <a:spcPts val="1200"/>
              </a:spcAft>
              <a:buFont typeface="Arial" panose="020B0604020202020204" pitchFamily="34" charset="0"/>
              <a:buChar char="•"/>
            </a:pPr>
            <a:r>
              <a:rPr lang="fr-CA" sz="1600" dirty="0"/>
              <a:t>Favoriser l’engagement de l’équipe-école.</a:t>
            </a:r>
          </a:p>
          <a:p>
            <a:pPr marL="540000" indent="-285750">
              <a:lnSpc>
                <a:spcPct val="100000"/>
              </a:lnSpc>
              <a:buFont typeface="Arial" panose="020B0604020202020204" pitchFamily="34" charset="0"/>
              <a:buChar char="•"/>
            </a:pPr>
            <a:r>
              <a:rPr lang="fr-CA" sz="1600" dirty="0"/>
              <a:t>Solliciter leur aide en cas de besoin. </a:t>
            </a:r>
            <a:endParaRPr lang="fr-CA" sz="1600" b="1" dirty="0"/>
          </a:p>
        </p:txBody>
      </p:sp>
      <p:pic>
        <p:nvPicPr>
          <p:cNvPr id="4" name="Graphique 3" descr="Calendrier mensuel">
            <a:extLst>
              <a:ext uri="{FF2B5EF4-FFF2-40B4-BE49-F238E27FC236}">
                <a16:creationId xmlns:a16="http://schemas.microsoft.com/office/drawing/2014/main" id="{AB045C0F-2EB4-4A17-B735-7C0E704FCAAF}"/>
              </a:ext>
            </a:extLst>
          </p:cNvPr>
          <p:cNvPicPr>
            <a:picLocks noChangeAspect="1"/>
          </p:cNvPicPr>
          <p:nvPr>
            <p:custDataLst>
              <p:tags r:id="rId3"/>
            </p:custDataLst>
          </p:nvPr>
        </p:nvPicPr>
        <p:blipFill>
          <a:blip r:embed="rId5">
            <a:extLst>
              <a:ext uri="{96DAC541-7B7A-43D3-8B79-37D633B846F1}">
                <asvg:svgBlip xmlns:asvg="http://schemas.microsoft.com/office/drawing/2016/SVG/main" r:embed="rId6"/>
              </a:ext>
            </a:extLst>
          </a:blip>
          <a:stretch>
            <a:fillRect/>
          </a:stretch>
        </p:blipFill>
        <p:spPr>
          <a:xfrm>
            <a:off x="2054444" y="4281005"/>
            <a:ext cx="1272230" cy="1272230"/>
          </a:xfrm>
          <a:prstGeom prst="rect">
            <a:avLst/>
          </a:prstGeom>
        </p:spPr>
      </p:pic>
    </p:spTree>
    <p:extLst>
      <p:ext uri="{BB962C8B-B14F-4D97-AF65-F5344CB8AC3E}">
        <p14:creationId xmlns:p14="http://schemas.microsoft.com/office/powerpoint/2010/main" val="3340649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389202-C38E-43B6-BB5A-30966782B234}"/>
              </a:ext>
            </a:extLst>
          </p:cNvPr>
          <p:cNvSpPr>
            <a:spLocks noGrp="1"/>
          </p:cNvSpPr>
          <p:nvPr>
            <p:ph type="title"/>
            <p:custDataLst>
              <p:tags r:id="rId1"/>
            </p:custDataLst>
          </p:nvPr>
        </p:nvSpPr>
        <p:spPr>
          <a:xfrm>
            <a:off x="1932525" y="1830410"/>
            <a:ext cx="6570949" cy="3507944"/>
          </a:xfrm>
        </p:spPr>
        <p:txBody>
          <a:bodyPr/>
          <a:lstStyle/>
          <a:p>
            <a:r>
              <a:rPr lang="fr-CA" b="1" dirty="0">
                <a:solidFill>
                  <a:srgbClr val="00A8B0"/>
                </a:solidFill>
              </a:rPr>
              <a:t>Établir le calendrier électoral</a:t>
            </a:r>
            <a:br>
              <a:rPr lang="fr-CA" b="1" dirty="0"/>
            </a:br>
            <a:r>
              <a:rPr lang="fr-CA" dirty="0"/>
              <a:t>L’équipe de Vox populi vous propose un </a:t>
            </a:r>
            <a:r>
              <a:rPr lang="fr-CA" dirty="0">
                <a:solidFill>
                  <a:schemeClr val="tx1"/>
                </a:solidFill>
                <a:hlinkClick r:id="rId4"/>
              </a:rPr>
              <a:t>Modèle de calendrier électoral</a:t>
            </a:r>
            <a:r>
              <a:rPr lang="fr-CA" dirty="0"/>
              <a:t>. Vous y trouverez des événements importants qui font partie du processus électoral.</a:t>
            </a:r>
            <a:br>
              <a:rPr lang="fr-CA" dirty="0"/>
            </a:br>
            <a:br>
              <a:rPr lang="fr-CA" dirty="0"/>
            </a:br>
            <a:r>
              <a:rPr lang="fr-CA" dirty="0"/>
              <a:t>Téléchargez le Modèle de calendrier électoral sur votre poste et déplacez les activités sur le calendrier en fonction de vos besoins. Inspirez-vous de ce modèle afin d’élaborer votre propre calendrier électoral. </a:t>
            </a:r>
          </a:p>
        </p:txBody>
      </p:sp>
      <p:pic>
        <p:nvPicPr>
          <p:cNvPr id="4" name="Graphique 3" descr="Télécharger avec un remplissage uni">
            <a:extLst>
              <a:ext uri="{FF2B5EF4-FFF2-40B4-BE49-F238E27FC236}">
                <a16:creationId xmlns:a16="http://schemas.microsoft.com/office/drawing/2014/main" id="{083908C1-F7D4-4C7A-A488-854E73AACDCC}"/>
              </a:ext>
            </a:extLst>
          </p:cNvPr>
          <p:cNvPicPr>
            <a:picLocks noChangeAspect="1"/>
          </p:cNvPicPr>
          <p:nvPr>
            <p:custDataLst>
              <p:tags r:id="rId2"/>
            </p:custDataLst>
          </p:nvPr>
        </p:nvPicPr>
        <p:blipFill>
          <a:blip r:embed="rId5">
            <a:extLst>
              <a:ext uri="{96DAC541-7B7A-43D3-8B79-37D633B846F1}">
                <asvg:svgBlip xmlns:asvg="http://schemas.microsoft.com/office/drawing/2016/SVG/main" r:embed="rId6"/>
              </a:ext>
            </a:extLst>
          </a:blip>
          <a:stretch>
            <a:fillRect/>
          </a:stretch>
        </p:blipFill>
        <p:spPr>
          <a:xfrm>
            <a:off x="1664563" y="3735279"/>
            <a:ext cx="332913" cy="332913"/>
          </a:xfrm>
          <a:prstGeom prst="rect">
            <a:avLst/>
          </a:prstGeom>
        </p:spPr>
      </p:pic>
    </p:spTree>
    <p:extLst>
      <p:ext uri="{BB962C8B-B14F-4D97-AF65-F5344CB8AC3E}">
        <p14:creationId xmlns:p14="http://schemas.microsoft.com/office/powerpoint/2010/main" val="2392122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3"/>
          <p:cNvSpPr txBox="1">
            <a:spLocks noGrp="1"/>
          </p:cNvSpPr>
          <p:nvPr>
            <p:ph type="title"/>
            <p:custDataLst>
              <p:tags r:id="rId1"/>
            </p:custDataLst>
          </p:nvPr>
        </p:nvSpPr>
        <p:spPr>
          <a:xfrm>
            <a:off x="1932525" y="1830410"/>
            <a:ext cx="6570949" cy="4535556"/>
          </a:xfrm>
          <a:prstGeom prst="rect">
            <a:avLst/>
          </a:prstGeom>
          <a:noFill/>
          <a:ln>
            <a:noFill/>
          </a:ln>
        </p:spPr>
        <p:txBody>
          <a:bodyPr spcFirstLastPara="1" wrap="square" lIns="91425" tIns="45700" rIns="91425" bIns="45700" anchor="t" anchorCtr="0">
            <a:noAutofit/>
          </a:bodyPr>
          <a:lstStyle/>
          <a:p>
            <a:pPr marL="216000" lvl="0">
              <a:buSzPct val="100000"/>
            </a:pPr>
            <a:r>
              <a:rPr lang="fr-CA" sz="1600" dirty="0"/>
              <a:t>Vous avez terminé la leçon 4.1.1 – Établir le calendrier électoral. </a:t>
            </a:r>
            <a:r>
              <a:rPr lang="fr-CA" dirty="0"/>
              <a:t>Consultez les autres leçons du </a:t>
            </a:r>
            <a:r>
              <a:rPr lang="fr-CA" dirty="0">
                <a:solidFill>
                  <a:schemeClr val="tx1"/>
                </a:solidFill>
                <a:hlinkClick r:id="rId8"/>
              </a:rPr>
              <a:t>Module </a:t>
            </a:r>
            <a:r>
              <a:rPr lang="fr-CA">
                <a:solidFill>
                  <a:schemeClr val="tx1"/>
                </a:solidFill>
                <a:hlinkClick r:id="rId8"/>
              </a:rPr>
              <a:t>4 – </a:t>
            </a:r>
            <a:r>
              <a:rPr lang="fr-CA" dirty="0">
                <a:solidFill>
                  <a:schemeClr val="tx1"/>
                </a:solidFill>
                <a:hlinkClick r:id="rId8"/>
              </a:rPr>
              <a:t>Organiser les élections dans l’école </a:t>
            </a:r>
            <a:r>
              <a:rPr lang="fr-CA" dirty="0"/>
              <a:t>du site Web de Vox populi pour en apprendre davantage à ce sujet :</a:t>
            </a:r>
            <a:endParaRPr sz="1600" dirty="0"/>
          </a:p>
        </p:txBody>
      </p:sp>
      <p:sp>
        <p:nvSpPr>
          <p:cNvPr id="17" name="Rectangle 16"/>
          <p:cNvSpPr/>
          <p:nvPr>
            <p:custDataLst>
              <p:tags r:id="rId2"/>
            </p:custDataLst>
          </p:nvPr>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7" name="Rectangle 26"/>
          <p:cNvSpPr/>
          <p:nvPr>
            <p:custDataLst>
              <p:tags r:id="rId3"/>
            </p:custDataLst>
          </p:nvPr>
        </p:nvSpPr>
        <p:spPr>
          <a:xfrm>
            <a:off x="1926689" y="2014806"/>
            <a:ext cx="216000" cy="108000"/>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Titre 1">
            <a:extLst>
              <a:ext uri="{FF2B5EF4-FFF2-40B4-BE49-F238E27FC236}">
                <a16:creationId xmlns:a16="http://schemas.microsoft.com/office/drawing/2014/main" id="{05E2E7AB-C88C-4EED-B8D7-E067256C3899}"/>
              </a:ext>
            </a:extLst>
          </p:cNvPr>
          <p:cNvSpPr txBox="1">
            <a:spLocks/>
          </p:cNvSpPr>
          <p:nvPr>
            <p:custDataLst>
              <p:tags r:id="rId4"/>
            </p:custDataLst>
          </p:nvPr>
        </p:nvSpPr>
        <p:spPr>
          <a:xfrm>
            <a:off x="1926689" y="3386733"/>
            <a:ext cx="6570949" cy="2900856"/>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614250">
              <a:lnSpc>
                <a:spcPct val="100000"/>
              </a:lnSpc>
              <a:spcAft>
                <a:spcPts val="1200"/>
              </a:spcAft>
            </a:pPr>
            <a:r>
              <a:rPr lang="fr-CA" sz="1600" dirty="0">
                <a:solidFill>
                  <a:schemeClr val="bg1">
                    <a:lumMod val="65000"/>
                  </a:schemeClr>
                </a:solidFill>
              </a:rPr>
              <a:t>4.1.1 – Établir le calendrier électoral </a:t>
            </a:r>
            <a:r>
              <a:rPr lang="fr-CA" sz="1000" dirty="0">
                <a:solidFill>
                  <a:schemeClr val="bg1">
                    <a:lumMod val="65000"/>
                  </a:schemeClr>
                </a:solidFill>
              </a:rPr>
              <a:t>(durée ± 3 min)</a:t>
            </a:r>
            <a:r>
              <a:rPr lang="fr-CA" sz="1600" dirty="0">
                <a:solidFill>
                  <a:schemeClr val="bg1">
                    <a:lumMod val="65000"/>
                  </a:schemeClr>
                </a:solidFill>
              </a:rPr>
              <a:t>;</a:t>
            </a:r>
          </a:p>
          <a:p>
            <a:pPr marL="614250">
              <a:lnSpc>
                <a:spcPct val="100000"/>
              </a:lnSpc>
              <a:spcAft>
                <a:spcPts val="1200"/>
              </a:spcAft>
            </a:pPr>
            <a:r>
              <a:rPr lang="fr-CA" sz="1600" dirty="0"/>
              <a:t>4.1.2 – Définir les règlements électoraux </a:t>
            </a:r>
            <a:r>
              <a:rPr lang="fr-CA" sz="1000" dirty="0"/>
              <a:t>(durée ± 3 min)</a:t>
            </a:r>
            <a:r>
              <a:rPr lang="fr-CA" sz="1600" dirty="0"/>
              <a:t>;</a:t>
            </a:r>
          </a:p>
          <a:p>
            <a:pPr marL="614250">
              <a:lnSpc>
                <a:spcPct val="100000"/>
              </a:lnSpc>
              <a:spcAft>
                <a:spcPts val="1200"/>
              </a:spcAft>
            </a:pPr>
            <a:r>
              <a:rPr lang="fr-CA" sz="1600" dirty="0"/>
              <a:t>4.1.3 – Encadrer la mise en candidature </a:t>
            </a:r>
            <a:r>
              <a:rPr lang="fr-CA" sz="1000" dirty="0"/>
              <a:t>(durée ± 3 min)</a:t>
            </a:r>
            <a:r>
              <a:rPr lang="fr-CA" sz="1600" dirty="0"/>
              <a:t>;</a:t>
            </a:r>
          </a:p>
          <a:p>
            <a:pPr marL="614250">
              <a:lnSpc>
                <a:spcPct val="100000"/>
              </a:lnSpc>
              <a:spcAft>
                <a:spcPts val="1200"/>
              </a:spcAft>
            </a:pPr>
            <a:r>
              <a:rPr lang="fr-CA" sz="1600" dirty="0"/>
              <a:t>4.1.4 – Déterminer le scénario du vote </a:t>
            </a:r>
            <a:r>
              <a:rPr lang="fr-CA" sz="1000" dirty="0"/>
              <a:t>(durée ± 3 min)</a:t>
            </a:r>
            <a:r>
              <a:rPr lang="fr-CA" sz="1600" dirty="0"/>
              <a:t>;</a:t>
            </a:r>
          </a:p>
          <a:p>
            <a:pPr marL="614250">
              <a:lnSpc>
                <a:spcPct val="100000"/>
              </a:lnSpc>
              <a:spcAft>
                <a:spcPts val="1200"/>
              </a:spcAft>
            </a:pPr>
            <a:r>
              <a:rPr lang="fr-CA" sz="1600" dirty="0"/>
              <a:t>4.1.5 – Aménager le bureau de vote </a:t>
            </a:r>
            <a:r>
              <a:rPr lang="fr-CA" sz="1000" dirty="0"/>
              <a:t>(durée ± 3 min)</a:t>
            </a:r>
            <a:r>
              <a:rPr lang="fr-CA" sz="1600" dirty="0"/>
              <a:t>;</a:t>
            </a:r>
          </a:p>
          <a:p>
            <a:pPr marL="614250">
              <a:lnSpc>
                <a:spcPct val="100000"/>
              </a:lnSpc>
              <a:spcAft>
                <a:spcPts val="1200"/>
              </a:spcAft>
            </a:pPr>
            <a:r>
              <a:rPr lang="fr-CA" sz="1600" dirty="0"/>
              <a:t>4.1.6 – Rassembler le matériel électoral </a:t>
            </a:r>
            <a:r>
              <a:rPr lang="fr-CA" sz="1000" dirty="0"/>
              <a:t>(durée ± 3 min)</a:t>
            </a:r>
            <a:r>
              <a:rPr lang="fr-CA" sz="1600" dirty="0"/>
              <a:t>;</a:t>
            </a:r>
          </a:p>
          <a:p>
            <a:pPr marL="614250">
              <a:lnSpc>
                <a:spcPct val="100000"/>
              </a:lnSpc>
              <a:spcAft>
                <a:spcPts val="1200"/>
              </a:spcAft>
            </a:pPr>
            <a:r>
              <a:rPr lang="fr-CA" sz="1600" dirty="0"/>
              <a:t>4.1.7 – Informer l’école des élections à venir </a:t>
            </a:r>
            <a:r>
              <a:rPr lang="fr-CA" sz="1000" dirty="0"/>
              <a:t>(durée ± 3 min)</a:t>
            </a:r>
            <a:r>
              <a:rPr lang="fr-CA" sz="1600" dirty="0"/>
              <a:t>.</a:t>
            </a:r>
          </a:p>
          <a:p>
            <a:pPr marL="614250">
              <a:lnSpc>
                <a:spcPct val="100000"/>
              </a:lnSpc>
              <a:spcAft>
                <a:spcPts val="1200"/>
              </a:spcAft>
            </a:pPr>
            <a:endParaRPr lang="fr-CA" sz="1600" dirty="0"/>
          </a:p>
          <a:p>
            <a:pPr marL="614250">
              <a:lnSpc>
                <a:spcPct val="100000"/>
              </a:lnSpc>
              <a:spcAft>
                <a:spcPts val="1200"/>
              </a:spcAft>
            </a:pPr>
            <a:endParaRPr lang="fr-CA" sz="1600" dirty="0"/>
          </a:p>
        </p:txBody>
      </p:sp>
      <p:sp>
        <p:nvSpPr>
          <p:cNvPr id="7" name="Rectangle 6">
            <a:extLst>
              <a:ext uri="{FF2B5EF4-FFF2-40B4-BE49-F238E27FC236}">
                <a16:creationId xmlns:a16="http://schemas.microsoft.com/office/drawing/2014/main" id="{BFA3CB0E-7BAC-4EE6-9E53-4EC876855F6B}"/>
              </a:ext>
            </a:extLst>
          </p:cNvPr>
          <p:cNvSpPr/>
          <p:nvPr>
            <p:custDataLst>
              <p:tags r:id="rId5"/>
            </p:custDataLst>
          </p:nvPr>
        </p:nvSpPr>
        <p:spPr>
          <a:xfrm>
            <a:off x="1926689" y="2386449"/>
            <a:ext cx="216000" cy="108000"/>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4063182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2703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1.xml><?xml version="1.0" encoding="utf-8"?>
<p:tagLst xmlns:a="http://schemas.openxmlformats.org/drawingml/2006/main" xmlns:r="http://schemas.openxmlformats.org/officeDocument/2006/relationships" xmlns:p="http://schemas.openxmlformats.org/presentationml/2006/main">
  <p:tag name="NUM" val="5"/>
</p:tagLst>
</file>

<file path=ppt/tags/tag12.xml><?xml version="1.0" encoding="utf-8"?>
<p:tagLst xmlns:a="http://schemas.openxmlformats.org/drawingml/2006/main" xmlns:r="http://schemas.openxmlformats.org/officeDocument/2006/relationships" xmlns:p="http://schemas.openxmlformats.org/presentationml/2006/main">
  <p:tag name="NUM" val="6"/>
</p:tagLst>
</file>

<file path=ppt/tags/tag13.xml><?xml version="1.0" encoding="utf-8"?>
<p:tagLst xmlns:a="http://schemas.openxmlformats.org/drawingml/2006/main" xmlns:r="http://schemas.openxmlformats.org/officeDocument/2006/relationships" xmlns:p="http://schemas.openxmlformats.org/presentationml/2006/main">
  <p:tag name="NUM" val="7"/>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4"/>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3"/>
</p:tagLst>
</file>

<file path=ppt/tags/tag26.xml><?xml version="1.0" encoding="utf-8"?>
<p:tagLst xmlns:a="http://schemas.openxmlformats.org/drawingml/2006/main" xmlns:r="http://schemas.openxmlformats.org/officeDocument/2006/relationships" xmlns:p="http://schemas.openxmlformats.org/presentationml/2006/main">
  <p:tag name="NUM" val="4"/>
</p:tagLst>
</file>

<file path=ppt/tags/tag27.xml><?xml version="1.0" encoding="utf-8"?>
<p:tagLst xmlns:a="http://schemas.openxmlformats.org/drawingml/2006/main" xmlns:r="http://schemas.openxmlformats.org/officeDocument/2006/relationships" xmlns:p="http://schemas.openxmlformats.org/presentationml/2006/main">
  <p:tag name="NUM" val="5"/>
</p:tagLst>
</file>

<file path=ppt/tags/tag3.xml><?xml version="1.0" encoding="utf-8"?>
<p:tagLst xmlns:a="http://schemas.openxmlformats.org/drawingml/2006/main" xmlns:r="http://schemas.openxmlformats.org/officeDocument/2006/relationships" xmlns:p="http://schemas.openxmlformats.org/presentationml/2006/main">
  <p:tag name="NUM" val="7"/>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Thème Office">
  <a:themeElements>
    <a:clrScheme name="Thème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69D2960428884B85B8459D9994785A" ma:contentTypeVersion="16" ma:contentTypeDescription="Crée un document." ma:contentTypeScope="" ma:versionID="eb7bb77713cab5e48c3b428ce7dd32c3">
  <xsd:schema xmlns:xsd="http://www.w3.org/2001/XMLSchema" xmlns:xs="http://www.w3.org/2001/XMLSchema" xmlns:p="http://schemas.microsoft.com/office/2006/metadata/properties" xmlns:ns2="5f23f9c8-bac7-42ba-8538-2846167e7cde" xmlns:ns3="4089a433-1ed9-4eb1-90a2-2157aecae93d" targetNamespace="http://schemas.microsoft.com/office/2006/metadata/properties" ma:root="true" ma:fieldsID="a3891b890f8203515b20d28028daa648" ns2:_="" ns3:_="">
    <xsd:import namespace="5f23f9c8-bac7-42ba-8538-2846167e7cde"/>
    <xsd:import namespace="4089a433-1ed9-4eb1-90a2-2157aecae93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23f9c8-bac7-42ba-8538-2846167e7c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b7b8f9ed-6a47-431a-893d-9cdf97823e1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089a433-1ed9-4eb1-90a2-2157aecae93d" elementFormDefault="qualified">
    <xsd:import namespace="http://schemas.microsoft.com/office/2006/documentManagement/types"/>
    <xsd:import namespace="http://schemas.microsoft.com/office/infopath/2007/PartnerControls"/>
    <xsd:element name="SharedWithUsers" ma:index="17"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489030b5-b48c-427a-aebd-f98205b9d845}" ma:internalName="TaxCatchAll" ma:showField="CatchAllData" ma:web="4089a433-1ed9-4eb1-90a2-2157aecae9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4089a433-1ed9-4eb1-90a2-2157aecae93d">
      <UserInfo>
        <DisplayName/>
        <AccountId xsi:nil="true"/>
        <AccountType/>
      </UserInfo>
    </SharedWithUsers>
    <MediaLengthInSeconds xmlns="5f23f9c8-bac7-42ba-8538-2846167e7cde" xsi:nil="true"/>
    <lcf76f155ced4ddcb4097134ff3c332f xmlns="5f23f9c8-bac7-42ba-8538-2846167e7cde">
      <Terms xmlns="http://schemas.microsoft.com/office/infopath/2007/PartnerControls"/>
    </lcf76f155ced4ddcb4097134ff3c332f>
    <TaxCatchAll xmlns="4089a433-1ed9-4eb1-90a2-2157aecae93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23507E5-D570-42BC-993D-9C2F70780D2F}"/>
</file>

<file path=customXml/itemProps2.xml><?xml version="1.0" encoding="utf-8"?>
<ds:datastoreItem xmlns:ds="http://schemas.openxmlformats.org/officeDocument/2006/customXml" ds:itemID="{15F4F3AA-565D-4D07-977C-3A704B5EDA48}">
  <ds:schemaRefs>
    <ds:schemaRef ds:uri="http://schemas.microsoft.com/office/2006/metadata/properties"/>
    <ds:schemaRef ds:uri="http://schemas.microsoft.com/office/infopath/2007/PartnerControls"/>
    <ds:schemaRef ds:uri="18125639-ec9c-4d4f-9296-77d56083990c"/>
    <ds:schemaRef ds:uri="cb42c1a8-2351-4f93-ab52-dbe9a46ce7a7"/>
  </ds:schemaRefs>
</ds:datastoreItem>
</file>

<file path=customXml/itemProps3.xml><?xml version="1.0" encoding="utf-8"?>
<ds:datastoreItem xmlns:ds="http://schemas.openxmlformats.org/officeDocument/2006/customXml" ds:itemID="{750CC509-1458-4FE2-BA77-15C098069EE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8482</TotalTime>
  <Words>401</Words>
  <Application>Microsoft Office PowerPoint</Application>
  <PresentationFormat>Affichage à l'écran (4:3)</PresentationFormat>
  <Paragraphs>35</Paragraphs>
  <Slides>7</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Arial Unicode MS</vt:lpstr>
      <vt:lpstr>Calibri</vt:lpstr>
      <vt:lpstr>Times</vt:lpstr>
      <vt:lpstr>Thème Office</vt:lpstr>
      <vt:lpstr>Module 4 Organiser les élections dans l’école</vt:lpstr>
      <vt:lpstr>Dans cette leçon, il est question de l’étape 1 – Préparer les élections.</vt:lpstr>
      <vt:lpstr>Dans la préparation des élections, on retrouve différentes tâches :   </vt:lpstr>
      <vt:lpstr>Établir le calendrier électoral Ce calendrier vous permettra de déterminer les moments clés de l’organisation des élections.   Collaborer avec la direction et partager vos intentions à l’équipe-école lors de la planification du calendrier permet de :</vt:lpstr>
      <vt:lpstr>Établir le calendrier électoral L’équipe de Vox populi vous propose un Modèle de calendrier électoral. Vous y trouverez des événements importants qui font partie du processus électoral.  Téléchargez le Modèle de calendrier électoral sur votre poste et déplacez les activités sur le calendrier en fonction de vos besoins. Inspirez-vous de ce modèle afin d’élaborer votre propre calendrier électoral. </vt:lpstr>
      <vt:lpstr>Vous avez terminé la leçon 4.1.1 – Établir le calendrier électoral. Consultez les autres leçons du Module 4 – Organiser les élections dans l’école du site Web de Vox populi pour en apprendre davantage à ce sujet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 Déterminer la place du conseil d’élèves dans l’école</dc:title>
  <dc:creator>Élyse Bolduc</dc:creator>
  <cp:lastModifiedBy>Catherine Lebossé</cp:lastModifiedBy>
  <cp:revision>225</cp:revision>
  <dcterms:modified xsi:type="dcterms:W3CDTF">2022-07-28T12:34:43Z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0x0101005A69D2960428884B85B8459D9994785A</vt:lpwstr>
  </property>
  <property fmtid="{D5CDD505-2E9C-101B-9397-08002B2CF9AE}" pid="3" name="xd_ProgID">
    <vt:lpwstr/>
  </property>
  <property fmtid="{D5CDD505-2E9C-101B-9397-08002B2CF9AE}" pid="4" name="ComplianceAssetId">
    <vt:lpwstr/>
  </property>
  <property fmtid="{D5CDD505-2E9C-101B-9397-08002B2CF9AE}" pid="5" name="TemplateUrl">
    <vt:lpwstr/>
  </property>
  <property fmtid="{D5CDD505-2E9C-101B-9397-08002B2CF9AE}" pid="6" name="_ExtendedDescription">
    <vt:lpwstr/>
  </property>
  <property fmtid="{D5CDD505-2E9C-101B-9397-08002B2CF9AE}" pid="7" name="TriggerFlowInfo">
    <vt:lpwstr/>
  </property>
  <property fmtid="{D5CDD505-2E9C-101B-9397-08002B2CF9AE}" pid="8" name="xd_Signature">
    <vt:bool>false</vt:bool>
  </property>
  <property fmtid="{D5CDD505-2E9C-101B-9397-08002B2CF9AE}" pid="9" name="MediaServiceImageTags">
    <vt:lpwstr/>
  </property>
  <property fmtid="{D5CDD505-2E9C-101B-9397-08002B2CF9AE}" pid="10" name="Order">
    <vt:r8>223000</vt:r8>
  </property>
  <property fmtid="{D5CDD505-2E9C-101B-9397-08002B2CF9AE}" pid="11" name="_SourceUrl">
    <vt:lpwstr/>
  </property>
  <property fmtid="{D5CDD505-2E9C-101B-9397-08002B2CF9AE}" pid="12" name="_SharedFileIndex">
    <vt:lpwstr/>
  </property>
</Properties>
</file>