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8.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9.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0.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1.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7"/>
  </p:notesMasterIdLst>
  <p:sldIdLst>
    <p:sldId id="267" r:id="rId5"/>
    <p:sldId id="257" r:id="rId6"/>
    <p:sldId id="258" r:id="rId7"/>
    <p:sldId id="265" r:id="rId8"/>
    <p:sldId id="269" r:id="rId9"/>
    <p:sldId id="270" r:id="rId10"/>
    <p:sldId id="261" r:id="rId11"/>
    <p:sldId id="262" r:id="rId12"/>
    <p:sldId id="263" r:id="rId13"/>
    <p:sldId id="264" r:id="rId14"/>
    <p:sldId id="271" r:id="rId15"/>
    <p:sldId id="272"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n, Joséane" initials="CJ" lastIdx="2" clrIdx="0"/>
  <p:cmAuthor id="1" name="Frédéric Nadeau" initials="FN" lastIdx="1" clrIdx="1">
    <p:extLst>
      <p:ext uri="{19B8F6BF-5375-455C-9EA6-DF929625EA0E}">
        <p15:presenceInfo xmlns:p15="http://schemas.microsoft.com/office/powerpoint/2012/main" userId="S::FNadeau@electionsquebec.qc.ca::278842bb-fa2e-4c7c-b6be-057cb5f4c218" providerId="AD"/>
      </p:ext>
    </p:extLst>
  </p:cmAuthor>
  <p:cmAuthor id="2" name="Catherine Lebossé" initials="CL" lastIdx="6" clrIdx="2">
    <p:extLst>
      <p:ext uri="{19B8F6BF-5375-455C-9EA6-DF929625EA0E}">
        <p15:presenceInfo xmlns:p15="http://schemas.microsoft.com/office/powerpoint/2012/main" userId="S::CLebosse@electionsquebec.qc.ca::ed73c8c4-4b80-4d34-8775-49acab88a2c9" providerId="AD"/>
      </p:ext>
    </p:extLst>
  </p:cmAuthor>
  <p:cmAuthor id="3" name="Élyse Bolduc" initials="ÉB" lastIdx="3" clrIdx="3">
    <p:extLst>
      <p:ext uri="{19B8F6BF-5375-455C-9EA6-DF929625EA0E}">
        <p15:presenceInfo xmlns:p15="http://schemas.microsoft.com/office/powerpoint/2012/main" userId="S::EBolduc@electionsquebec.qc.ca::ed6222db-4b41-4fc8-8cab-0923c08fa0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95A"/>
    <a:srgbClr val="FFFFFF"/>
    <a:srgbClr val="00A8B0"/>
    <a:srgbClr val="D4F0F4"/>
    <a:srgbClr val="141733"/>
    <a:srgbClr val="00B6BD"/>
    <a:srgbClr val="76D0DC"/>
    <a:srgbClr val="00E3EE"/>
    <a:srgbClr val="00CCD6"/>
    <a:srgbClr val="60C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56CF0-AF2C-4612-A85B-0E3F714C448F}" v="200" dt="2022-07-28T12:33:26.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3" autoAdjust="0"/>
    <p:restoredTop sz="95352" autoAdjust="0"/>
  </p:normalViewPr>
  <p:slideViewPr>
    <p:cSldViewPr snapToGrid="0">
      <p:cViewPr varScale="1">
        <p:scale>
          <a:sx n="75" d="100"/>
          <a:sy n="75" d="100"/>
        </p:scale>
        <p:origin x="1176"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ebossé" userId="ed73c8c4-4b80-4d34-8775-49acab88a2c9" providerId="ADAL" clId="{D4DDDBF6-1366-4DFD-9271-EB81BF6EC33C}"/>
    <pc:docChg chg="custSel">
      <pc:chgData name="Catherine Lebossé" userId="ed73c8c4-4b80-4d34-8775-49acab88a2c9" providerId="ADAL" clId="{D4DDDBF6-1366-4DFD-9271-EB81BF6EC33C}" dt="2022-04-06T13:56:49.454" v="1" actId="1592"/>
      <pc:docMkLst>
        <pc:docMk/>
      </pc:docMkLst>
      <pc:sldChg chg="delCm">
        <pc:chgData name="Catherine Lebossé" userId="ed73c8c4-4b80-4d34-8775-49acab88a2c9" providerId="ADAL" clId="{D4DDDBF6-1366-4DFD-9271-EB81BF6EC33C}" dt="2022-04-06T13:56:39.088" v="0" actId="1592"/>
        <pc:sldMkLst>
          <pc:docMk/>
          <pc:sldMk cId="2943676594" sldId="269"/>
        </pc:sldMkLst>
      </pc:sldChg>
      <pc:sldChg chg="delCm">
        <pc:chgData name="Catherine Lebossé" userId="ed73c8c4-4b80-4d34-8775-49acab88a2c9" providerId="ADAL" clId="{D4DDDBF6-1366-4DFD-9271-EB81BF6EC33C}" dt="2022-04-06T13:56:49.454" v="1" actId="1592"/>
        <pc:sldMkLst>
          <pc:docMk/>
          <pc:sldMk cId="4063182989" sldId="271"/>
        </pc:sldMkLst>
      </pc:sldChg>
    </pc:docChg>
  </pc:docChgLst>
  <pc:docChgLst>
    <pc:chgData name="Élyse Bolduc" userId="ed6222db-4b41-4fc8-8cab-0923c08fa00f" providerId="ADAL" clId="{007B59AE-EA13-439F-9BBD-34DAF7E3561A}"/>
    <pc:docChg chg="custSel modSld">
      <pc:chgData name="Élyse Bolduc" userId="ed6222db-4b41-4fc8-8cab-0923c08fa00f" providerId="ADAL" clId="{007B59AE-EA13-439F-9BBD-34DAF7E3561A}" dt="2022-04-04T01:52:31.297" v="613" actId="20577"/>
      <pc:docMkLst>
        <pc:docMk/>
      </pc:docMkLst>
      <pc:sldChg chg="modSp mod modAnim addCm delCm modCm">
        <pc:chgData name="Élyse Bolduc" userId="ed6222db-4b41-4fc8-8cab-0923c08fa00f" providerId="ADAL" clId="{007B59AE-EA13-439F-9BBD-34DAF7E3561A}" dt="2022-04-03T22:56:16.011" v="546" actId="1592"/>
        <pc:sldMkLst>
          <pc:docMk/>
          <pc:sldMk cId="0" sldId="258"/>
        </pc:sldMkLst>
        <pc:spChg chg="mod">
          <ac:chgData name="Élyse Bolduc" userId="ed6222db-4b41-4fc8-8cab-0923c08fa00f" providerId="ADAL" clId="{007B59AE-EA13-439F-9BBD-34DAF7E3561A}" dt="2022-04-03T22:55:06.552" v="528" actId="1036"/>
          <ac:spMkLst>
            <pc:docMk/>
            <pc:sldMk cId="0" sldId="258"/>
            <ac:spMk id="109" creationId="{00000000-0000-0000-0000-000000000000}"/>
          </ac:spMkLst>
        </pc:spChg>
        <pc:spChg chg="mod">
          <ac:chgData name="Élyse Bolduc" userId="ed6222db-4b41-4fc8-8cab-0923c08fa00f" providerId="ADAL" clId="{007B59AE-EA13-439F-9BBD-34DAF7E3561A}" dt="2022-04-03T22:55:48.002" v="545" actId="1036"/>
          <ac:spMkLst>
            <pc:docMk/>
            <pc:sldMk cId="0" sldId="258"/>
            <ac:spMk id="110" creationId="{00000000-0000-0000-0000-000000000000}"/>
          </ac:spMkLst>
        </pc:spChg>
      </pc:sldChg>
      <pc:sldChg chg="modSp mod delCm">
        <pc:chgData name="Élyse Bolduc" userId="ed6222db-4b41-4fc8-8cab-0923c08fa00f" providerId="ADAL" clId="{007B59AE-EA13-439F-9BBD-34DAF7E3561A}" dt="2022-04-03T22:58:03.503" v="580" actId="1592"/>
        <pc:sldMkLst>
          <pc:docMk/>
          <pc:sldMk cId="0" sldId="265"/>
        </pc:sldMkLst>
        <pc:spChg chg="mod">
          <ac:chgData name="Élyse Bolduc" userId="ed6222db-4b41-4fc8-8cab-0923c08fa00f" providerId="ADAL" clId="{007B59AE-EA13-439F-9BBD-34DAF7E3561A}" dt="2022-04-03T22:57:59.933" v="579" actId="20577"/>
          <ac:spMkLst>
            <pc:docMk/>
            <pc:sldMk cId="0" sldId="265"/>
            <ac:spMk id="201" creationId="{00000000-0000-0000-0000-000000000000}"/>
          </ac:spMkLst>
        </pc:spChg>
      </pc:sldChg>
      <pc:sldChg chg="modSp mod">
        <pc:chgData name="Élyse Bolduc" userId="ed6222db-4b41-4fc8-8cab-0923c08fa00f" providerId="ADAL" clId="{007B59AE-EA13-439F-9BBD-34DAF7E3561A}" dt="2022-04-04T01:52:31.297" v="613" actId="20577"/>
        <pc:sldMkLst>
          <pc:docMk/>
          <pc:sldMk cId="891473515" sldId="267"/>
        </pc:sldMkLst>
        <pc:spChg chg="mod">
          <ac:chgData name="Élyse Bolduc" userId="ed6222db-4b41-4fc8-8cab-0923c08fa00f" providerId="ADAL" clId="{007B59AE-EA13-439F-9BBD-34DAF7E3561A}" dt="2022-04-04T01:52:31.297" v="613" actId="20577"/>
          <ac:spMkLst>
            <pc:docMk/>
            <pc:sldMk cId="891473515" sldId="267"/>
            <ac:spMk id="12" creationId="{00000000-0000-0000-0000-000000000000}"/>
          </ac:spMkLst>
        </pc:spChg>
      </pc:sldChg>
      <pc:sldChg chg="modSp mod addCm delCm">
        <pc:chgData name="Élyse Bolduc" userId="ed6222db-4b41-4fc8-8cab-0923c08fa00f" providerId="ADAL" clId="{007B59AE-EA13-439F-9BBD-34DAF7E3561A}" dt="2022-04-03T22:59:41.010" v="602" actId="1589"/>
        <pc:sldMkLst>
          <pc:docMk/>
          <pc:sldMk cId="2943676594" sldId="269"/>
        </pc:sldMkLst>
        <pc:spChg chg="mod">
          <ac:chgData name="Élyse Bolduc" userId="ed6222db-4b41-4fc8-8cab-0923c08fa00f" providerId="ADAL" clId="{007B59AE-EA13-439F-9BBD-34DAF7E3561A}" dt="2022-04-03T22:58:38.997" v="600" actId="20577"/>
          <ac:spMkLst>
            <pc:docMk/>
            <pc:sldMk cId="2943676594" sldId="269"/>
            <ac:spMk id="117" creationId="{00000000-0000-0000-0000-000000000000}"/>
          </ac:spMkLst>
        </pc:spChg>
      </pc:sldChg>
      <pc:sldChg chg="addCm">
        <pc:chgData name="Élyse Bolduc" userId="ed6222db-4b41-4fc8-8cab-0923c08fa00f" providerId="ADAL" clId="{007B59AE-EA13-439F-9BBD-34DAF7E3561A}" dt="2022-04-03T23:00:47.850" v="603" actId="1589"/>
        <pc:sldMkLst>
          <pc:docMk/>
          <pc:sldMk cId="4063182989" sldId="271"/>
        </pc:sldMkLst>
      </pc:sldChg>
    </pc:docChg>
  </pc:docChgLst>
  <pc:docChgLst>
    <pc:chgData name="Catherine Lebossé" userId="ed73c8c4-4b80-4d34-8775-49acab88a2c9" providerId="ADAL" clId="{218AA643-7B88-4DE4-8AEE-F3335E276D06}"/>
    <pc:docChg chg="undo custSel modSld">
      <pc:chgData name="Catherine Lebossé" userId="ed73c8c4-4b80-4d34-8775-49acab88a2c9" providerId="ADAL" clId="{218AA643-7B88-4DE4-8AEE-F3335E276D06}" dt="2021-03-15T20:04:15.430" v="77"/>
      <pc:docMkLst>
        <pc:docMk/>
      </pc:docMkLst>
      <pc:sldChg chg="addCm modCm">
        <pc:chgData name="Catherine Lebossé" userId="ed73c8c4-4b80-4d34-8775-49acab88a2c9" providerId="ADAL" clId="{218AA643-7B88-4DE4-8AEE-F3335E276D06}" dt="2021-03-15T19:37:38.860" v="3"/>
        <pc:sldMkLst>
          <pc:docMk/>
          <pc:sldMk cId="0" sldId="257"/>
        </pc:sldMkLst>
      </pc:sldChg>
      <pc:sldChg chg="modSp addCm modCm">
        <pc:chgData name="Catherine Lebossé" userId="ed73c8c4-4b80-4d34-8775-49acab88a2c9" providerId="ADAL" clId="{218AA643-7B88-4DE4-8AEE-F3335E276D06}" dt="2021-03-15T19:52:39.940" v="7"/>
        <pc:sldMkLst>
          <pc:docMk/>
          <pc:sldMk cId="0" sldId="258"/>
        </pc:sldMkLst>
        <pc:spChg chg="mod">
          <ac:chgData name="Catherine Lebossé" userId="ed73c8c4-4b80-4d34-8775-49acab88a2c9" providerId="ADAL" clId="{218AA643-7B88-4DE4-8AEE-F3335E276D06}" dt="2021-03-15T19:44:20.605" v="4" actId="113"/>
          <ac:spMkLst>
            <pc:docMk/>
            <pc:sldMk cId="0" sldId="258"/>
            <ac:spMk id="106" creationId="{00000000-0000-0000-0000-000000000000}"/>
          </ac:spMkLst>
        </pc:spChg>
      </pc:sldChg>
      <pc:sldChg chg="modSp">
        <pc:chgData name="Catherine Lebossé" userId="ed73c8c4-4b80-4d34-8775-49acab88a2c9" providerId="ADAL" clId="{218AA643-7B88-4DE4-8AEE-F3335E276D06}" dt="2021-03-15T20:00:40.744" v="75" actId="20577"/>
        <pc:sldMkLst>
          <pc:docMk/>
          <pc:sldMk cId="0" sldId="261"/>
        </pc:sldMkLst>
        <pc:spChg chg="mod">
          <ac:chgData name="Catherine Lebossé" userId="ed73c8c4-4b80-4d34-8775-49acab88a2c9" providerId="ADAL" clId="{218AA643-7B88-4DE4-8AEE-F3335E276D06}" dt="2021-03-15T20:00:40.744" v="75" actId="20577"/>
          <ac:spMkLst>
            <pc:docMk/>
            <pc:sldMk cId="0" sldId="261"/>
            <ac:spMk id="142" creationId="{00000000-0000-0000-0000-000000000000}"/>
          </ac:spMkLst>
        </pc:spChg>
        <pc:spChg chg="mod">
          <ac:chgData name="Catherine Lebossé" userId="ed73c8c4-4b80-4d34-8775-49acab88a2c9" providerId="ADAL" clId="{218AA643-7B88-4DE4-8AEE-F3335E276D06}" dt="2021-03-15T20:00:33.967" v="74" actId="14100"/>
          <ac:spMkLst>
            <pc:docMk/>
            <pc:sldMk cId="0" sldId="261"/>
            <ac:spMk id="144" creationId="{00000000-0000-0000-0000-000000000000}"/>
          </ac:spMkLst>
        </pc:spChg>
      </pc:sldChg>
      <pc:sldChg chg="modSp addCm modCm">
        <pc:chgData name="Catherine Lebossé" userId="ed73c8c4-4b80-4d34-8775-49acab88a2c9" providerId="ADAL" clId="{218AA643-7B88-4DE4-8AEE-F3335E276D06}" dt="2021-03-15T19:56:32.605" v="67"/>
        <pc:sldMkLst>
          <pc:docMk/>
          <pc:sldMk cId="0" sldId="265"/>
        </pc:sldMkLst>
        <pc:spChg chg="mod">
          <ac:chgData name="Catherine Lebossé" userId="ed73c8c4-4b80-4d34-8775-49acab88a2c9" providerId="ADAL" clId="{218AA643-7B88-4DE4-8AEE-F3335E276D06}" dt="2021-03-15T19:54:51.177" v="65" actId="20577"/>
          <ac:spMkLst>
            <pc:docMk/>
            <pc:sldMk cId="0" sldId="265"/>
            <ac:spMk id="201" creationId="{00000000-0000-0000-0000-000000000000}"/>
          </ac:spMkLst>
        </pc:spChg>
      </pc:sldChg>
      <pc:sldChg chg="modSp">
        <pc:chgData name="Catherine Lebossé" userId="ed73c8c4-4b80-4d34-8775-49acab88a2c9" providerId="ADAL" clId="{218AA643-7B88-4DE4-8AEE-F3335E276D06}" dt="2021-03-15T19:34:41.163" v="1" actId="20577"/>
        <pc:sldMkLst>
          <pc:docMk/>
          <pc:sldMk cId="891473515" sldId="267"/>
        </pc:sldMkLst>
        <pc:spChg chg="mod">
          <ac:chgData name="Catherine Lebossé" userId="ed73c8c4-4b80-4d34-8775-49acab88a2c9" providerId="ADAL" clId="{218AA643-7B88-4DE4-8AEE-F3335E276D06}" dt="2021-03-15T19:34:41.163" v="1" actId="20577"/>
          <ac:spMkLst>
            <pc:docMk/>
            <pc:sldMk cId="891473515" sldId="267"/>
            <ac:spMk id="84" creationId="{00000000-0000-0000-0000-000000000000}"/>
          </ac:spMkLst>
        </pc:spChg>
      </pc:sldChg>
      <pc:sldChg chg="addCm modCm">
        <pc:chgData name="Catherine Lebossé" userId="ed73c8c4-4b80-4d34-8775-49acab88a2c9" providerId="ADAL" clId="{218AA643-7B88-4DE4-8AEE-F3335E276D06}" dt="2021-03-15T19:59:38.909" v="72"/>
        <pc:sldMkLst>
          <pc:docMk/>
          <pc:sldMk cId="2943676594" sldId="269"/>
        </pc:sldMkLst>
      </pc:sldChg>
      <pc:sldChg chg="addCm modCm">
        <pc:chgData name="Catherine Lebossé" userId="ed73c8c4-4b80-4d34-8775-49acab88a2c9" providerId="ADAL" clId="{218AA643-7B88-4DE4-8AEE-F3335E276D06}" dt="2021-03-15T20:04:15.430" v="77"/>
        <pc:sldMkLst>
          <pc:docMk/>
          <pc:sldMk cId="4063182989" sldId="271"/>
        </pc:sldMkLst>
      </pc:sldChg>
    </pc:docChg>
  </pc:docChgLst>
  <pc:docChgLst>
    <pc:chgData name="Catherine Lebossé" userId="ed73c8c4-4b80-4d34-8775-49acab88a2c9" providerId="ADAL" clId="{2BC56CF0-AF2C-4612-A85B-0E3F714C448F}"/>
    <pc:docChg chg="undo custSel modSld">
      <pc:chgData name="Catherine Lebossé" userId="ed73c8c4-4b80-4d34-8775-49acab88a2c9" providerId="ADAL" clId="{2BC56CF0-AF2C-4612-A85B-0E3F714C448F}" dt="2022-07-28T12:33:26.616" v="205"/>
      <pc:docMkLst>
        <pc:docMk/>
      </pc:docMkLst>
      <pc:sldChg chg="modSp mod delCm">
        <pc:chgData name="Catherine Lebossé" userId="ed73c8c4-4b80-4d34-8775-49acab88a2c9" providerId="ADAL" clId="{2BC56CF0-AF2C-4612-A85B-0E3F714C448F}" dt="2022-07-28T12:33:17.770" v="203" actId="313"/>
        <pc:sldMkLst>
          <pc:docMk/>
          <pc:sldMk cId="0" sldId="257"/>
        </pc:sldMkLst>
        <pc:spChg chg="mod">
          <ac:chgData name="Catherine Lebossé" userId="ed73c8c4-4b80-4d34-8775-49acab88a2c9" providerId="ADAL" clId="{2BC56CF0-AF2C-4612-A85B-0E3F714C448F}" dt="2022-07-28T12:33:17.770" v="203" actId="313"/>
          <ac:spMkLst>
            <pc:docMk/>
            <pc:sldMk cId="0" sldId="257"/>
            <ac:spMk id="25" creationId="{00000000-0000-0000-0000-000000000000}"/>
          </ac:spMkLst>
        </pc:spChg>
        <pc:spChg chg="mod">
          <ac:chgData name="Catherine Lebossé" userId="ed73c8c4-4b80-4d34-8775-49acab88a2c9" providerId="ADAL" clId="{2BC56CF0-AF2C-4612-A85B-0E3F714C448F}" dt="2022-07-27T20:05:33.316" v="190" actId="1076"/>
          <ac:spMkLst>
            <pc:docMk/>
            <pc:sldMk cId="0" sldId="257"/>
            <ac:spMk id="26" creationId="{00000000-0000-0000-0000-000000000000}"/>
          </ac:spMkLst>
        </pc:spChg>
        <pc:spChg chg="mod">
          <ac:chgData name="Catherine Lebossé" userId="ed73c8c4-4b80-4d34-8775-49acab88a2c9" providerId="ADAL" clId="{2BC56CF0-AF2C-4612-A85B-0E3F714C448F}" dt="2022-07-07T19:58:48.316" v="3" actId="208"/>
          <ac:spMkLst>
            <pc:docMk/>
            <pc:sldMk cId="0" sldId="257"/>
            <ac:spMk id="33" creationId="{00000000-0000-0000-0000-000000000000}"/>
          </ac:spMkLst>
        </pc:spChg>
        <pc:spChg chg="mod">
          <ac:chgData name="Catherine Lebossé" userId="ed73c8c4-4b80-4d34-8775-49acab88a2c9" providerId="ADAL" clId="{2BC56CF0-AF2C-4612-A85B-0E3F714C448F}" dt="2022-07-27T20:01:22.504" v="130" actId="20577"/>
          <ac:spMkLst>
            <pc:docMk/>
            <pc:sldMk cId="0" sldId="257"/>
            <ac:spMk id="90" creationId="{00000000-0000-0000-0000-000000000000}"/>
          </ac:spMkLst>
        </pc:spChg>
      </pc:sldChg>
      <pc:sldChg chg="modSp mod">
        <pc:chgData name="Catherine Lebossé" userId="ed73c8c4-4b80-4d34-8775-49acab88a2c9" providerId="ADAL" clId="{2BC56CF0-AF2C-4612-A85B-0E3F714C448F}" dt="2022-07-28T12:33:19.969" v="204" actId="313"/>
        <pc:sldMkLst>
          <pc:docMk/>
          <pc:sldMk cId="0" sldId="258"/>
        </pc:sldMkLst>
        <pc:spChg chg="mod">
          <ac:chgData name="Catherine Lebossé" userId="ed73c8c4-4b80-4d34-8775-49acab88a2c9" providerId="ADAL" clId="{2BC56CF0-AF2C-4612-A85B-0E3F714C448F}" dt="2022-07-28T12:33:19.969" v="204" actId="313"/>
          <ac:spMkLst>
            <pc:docMk/>
            <pc:sldMk cId="0" sldId="258"/>
            <ac:spMk id="13" creationId="{00000000-0000-0000-0000-000000000000}"/>
          </ac:spMkLst>
        </pc:spChg>
        <pc:spChg chg="mod">
          <ac:chgData name="Catherine Lebossé" userId="ed73c8c4-4b80-4d34-8775-49acab88a2c9" providerId="ADAL" clId="{2BC56CF0-AF2C-4612-A85B-0E3F714C448F}" dt="2022-07-27T20:03:32.662" v="163" actId="20577"/>
          <ac:spMkLst>
            <pc:docMk/>
            <pc:sldMk cId="0" sldId="258"/>
            <ac:spMk id="14" creationId="{00000000-0000-0000-0000-000000000000}"/>
          </ac:spMkLst>
        </pc:spChg>
        <pc:spChg chg="mod">
          <ac:chgData name="Catherine Lebossé" userId="ed73c8c4-4b80-4d34-8775-49acab88a2c9" providerId="ADAL" clId="{2BC56CF0-AF2C-4612-A85B-0E3F714C448F}" dt="2022-07-27T20:01:27.256" v="132" actId="20577"/>
          <ac:spMkLst>
            <pc:docMk/>
            <pc:sldMk cId="0" sldId="258"/>
            <ac:spMk id="106" creationId="{00000000-0000-0000-0000-000000000000}"/>
          </ac:spMkLst>
        </pc:spChg>
        <pc:spChg chg="mod">
          <ac:chgData name="Catherine Lebossé" userId="ed73c8c4-4b80-4d34-8775-49acab88a2c9" providerId="ADAL" clId="{2BC56CF0-AF2C-4612-A85B-0E3F714C448F}" dt="2022-07-27T20:01:29.489" v="133"/>
          <ac:spMkLst>
            <pc:docMk/>
            <pc:sldMk cId="0" sldId="258"/>
            <ac:spMk id="109" creationId="{00000000-0000-0000-0000-000000000000}"/>
          </ac:spMkLst>
        </pc:spChg>
        <pc:spChg chg="mod">
          <ac:chgData name="Catherine Lebossé" userId="ed73c8c4-4b80-4d34-8775-49acab88a2c9" providerId="ADAL" clId="{2BC56CF0-AF2C-4612-A85B-0E3F714C448F}" dt="2022-07-27T19:59:50.662" v="101"/>
          <ac:spMkLst>
            <pc:docMk/>
            <pc:sldMk cId="0" sldId="258"/>
            <ac:spMk id="110" creationId="{00000000-0000-0000-0000-000000000000}"/>
          </ac:spMkLst>
        </pc:spChg>
        <pc:picChg chg="mod">
          <ac:chgData name="Catherine Lebossé" userId="ed73c8c4-4b80-4d34-8775-49acab88a2c9" providerId="ADAL" clId="{2BC56CF0-AF2C-4612-A85B-0E3F714C448F}" dt="2022-07-14T14:51:20.085" v="84" actId="1076"/>
          <ac:picMkLst>
            <pc:docMk/>
            <pc:sldMk cId="0" sldId="258"/>
            <ac:picMk id="28" creationId="{00000000-0000-0000-0000-000000000000}"/>
          </ac:picMkLst>
        </pc:picChg>
        <pc:picChg chg="mod">
          <ac:chgData name="Catherine Lebossé" userId="ed73c8c4-4b80-4d34-8775-49acab88a2c9" providerId="ADAL" clId="{2BC56CF0-AF2C-4612-A85B-0E3F714C448F}" dt="2022-07-14T14:51:16.980" v="83" actId="1076"/>
          <ac:picMkLst>
            <pc:docMk/>
            <pc:sldMk cId="0" sldId="258"/>
            <ac:picMk id="29" creationId="{00000000-0000-0000-0000-000000000000}"/>
          </ac:picMkLst>
        </pc:picChg>
      </pc:sldChg>
      <pc:sldChg chg="modSp mod">
        <pc:chgData name="Catherine Lebossé" userId="ed73c8c4-4b80-4d34-8775-49acab88a2c9" providerId="ADAL" clId="{2BC56CF0-AF2C-4612-A85B-0E3F714C448F}" dt="2022-07-28T12:33:26.616" v="205"/>
        <pc:sldMkLst>
          <pc:docMk/>
          <pc:sldMk cId="0" sldId="261"/>
        </pc:sldMkLst>
        <pc:spChg chg="mod">
          <ac:chgData name="Catherine Lebossé" userId="ed73c8c4-4b80-4d34-8775-49acab88a2c9" providerId="ADAL" clId="{2BC56CF0-AF2C-4612-A85B-0E3F714C448F}" dt="2022-07-28T12:33:26.616" v="205"/>
          <ac:spMkLst>
            <pc:docMk/>
            <pc:sldMk cId="0" sldId="261"/>
            <ac:spMk id="14" creationId="{00000000-0000-0000-0000-000000000000}"/>
          </ac:spMkLst>
        </pc:spChg>
        <pc:spChg chg="mod">
          <ac:chgData name="Catherine Lebossé" userId="ed73c8c4-4b80-4d34-8775-49acab88a2c9" providerId="ADAL" clId="{2BC56CF0-AF2C-4612-A85B-0E3F714C448F}" dt="2022-07-27T20:04:09.902" v="175" actId="20577"/>
          <ac:spMkLst>
            <pc:docMk/>
            <pc:sldMk cId="0" sldId="261"/>
            <ac:spMk id="15" creationId="{00000000-0000-0000-0000-000000000000}"/>
          </ac:spMkLst>
        </pc:spChg>
        <pc:spChg chg="mod">
          <ac:chgData name="Catherine Lebossé" userId="ed73c8c4-4b80-4d34-8775-49acab88a2c9" providerId="ADAL" clId="{2BC56CF0-AF2C-4612-A85B-0E3F714C448F}" dt="2022-07-14T14:51:53.797" v="85" actId="113"/>
          <ac:spMkLst>
            <pc:docMk/>
            <pc:sldMk cId="0" sldId="261"/>
            <ac:spMk id="139" creationId="{00000000-0000-0000-0000-000000000000}"/>
          </ac:spMkLst>
        </pc:spChg>
        <pc:spChg chg="mod">
          <ac:chgData name="Catherine Lebossé" userId="ed73c8c4-4b80-4d34-8775-49acab88a2c9" providerId="ADAL" clId="{2BC56CF0-AF2C-4612-A85B-0E3F714C448F}" dt="2022-07-27T20:01:48.377" v="139" actId="20577"/>
          <ac:spMkLst>
            <pc:docMk/>
            <pc:sldMk cId="0" sldId="261"/>
            <ac:spMk id="142" creationId="{00000000-0000-0000-0000-000000000000}"/>
          </ac:spMkLst>
        </pc:spChg>
      </pc:sldChg>
      <pc:sldChg chg="modSp mod">
        <pc:chgData name="Catherine Lebossé" userId="ed73c8c4-4b80-4d34-8775-49acab88a2c9" providerId="ADAL" clId="{2BC56CF0-AF2C-4612-A85B-0E3F714C448F}" dt="2022-07-28T12:33:26.616" v="205"/>
        <pc:sldMkLst>
          <pc:docMk/>
          <pc:sldMk cId="0" sldId="262"/>
        </pc:sldMkLst>
        <pc:spChg chg="mod">
          <ac:chgData name="Catherine Lebossé" userId="ed73c8c4-4b80-4d34-8775-49acab88a2c9" providerId="ADAL" clId="{2BC56CF0-AF2C-4612-A85B-0E3F714C448F}" dt="2022-07-28T12:33:26.616" v="205"/>
          <ac:spMkLst>
            <pc:docMk/>
            <pc:sldMk cId="0" sldId="262"/>
            <ac:spMk id="27" creationId="{00000000-0000-0000-0000-000000000000}"/>
          </ac:spMkLst>
        </pc:spChg>
        <pc:spChg chg="mod">
          <ac:chgData name="Catherine Lebossé" userId="ed73c8c4-4b80-4d34-8775-49acab88a2c9" providerId="ADAL" clId="{2BC56CF0-AF2C-4612-A85B-0E3F714C448F}" dt="2022-07-27T20:04:10.367" v="178" actId="20577"/>
          <ac:spMkLst>
            <pc:docMk/>
            <pc:sldMk cId="0" sldId="262"/>
            <ac:spMk id="28" creationId="{00000000-0000-0000-0000-000000000000}"/>
          </ac:spMkLst>
        </pc:spChg>
        <pc:spChg chg="mod">
          <ac:chgData name="Catherine Lebossé" userId="ed73c8c4-4b80-4d34-8775-49acab88a2c9" providerId="ADAL" clId="{2BC56CF0-AF2C-4612-A85B-0E3F714C448F}" dt="2022-07-27T20:00:56.140" v="123"/>
          <ac:spMkLst>
            <pc:docMk/>
            <pc:sldMk cId="0" sldId="262"/>
            <ac:spMk id="41" creationId="{00000000-0000-0000-0000-000000000000}"/>
          </ac:spMkLst>
        </pc:spChg>
        <pc:spChg chg="mod">
          <ac:chgData name="Catherine Lebossé" userId="ed73c8c4-4b80-4d34-8775-49acab88a2c9" providerId="ADAL" clId="{2BC56CF0-AF2C-4612-A85B-0E3F714C448F}" dt="2022-07-27T19:59:53.027" v="103"/>
          <ac:spMkLst>
            <pc:docMk/>
            <pc:sldMk cId="0" sldId="262"/>
            <ac:spMk id="42" creationId="{00000000-0000-0000-0000-000000000000}"/>
          </ac:spMkLst>
        </pc:spChg>
        <pc:spChg chg="mod">
          <ac:chgData name="Catherine Lebossé" userId="ed73c8c4-4b80-4d34-8775-49acab88a2c9" providerId="ADAL" clId="{2BC56CF0-AF2C-4612-A85B-0E3F714C448F}" dt="2022-07-27T20:00:56.040" v="122"/>
          <ac:spMkLst>
            <pc:docMk/>
            <pc:sldMk cId="0" sldId="262"/>
            <ac:spMk id="48" creationId="{00000000-0000-0000-0000-000000000000}"/>
          </ac:spMkLst>
        </pc:spChg>
      </pc:sldChg>
      <pc:sldChg chg="modSp mod">
        <pc:chgData name="Catherine Lebossé" userId="ed73c8c4-4b80-4d34-8775-49acab88a2c9" providerId="ADAL" clId="{2BC56CF0-AF2C-4612-A85B-0E3F714C448F}" dt="2022-07-28T12:33:26.616" v="205"/>
        <pc:sldMkLst>
          <pc:docMk/>
          <pc:sldMk cId="0" sldId="263"/>
        </pc:sldMkLst>
        <pc:spChg chg="mod">
          <ac:chgData name="Catherine Lebossé" userId="ed73c8c4-4b80-4d34-8775-49acab88a2c9" providerId="ADAL" clId="{2BC56CF0-AF2C-4612-A85B-0E3F714C448F}" dt="2022-07-28T12:33:26.616" v="205"/>
          <ac:spMkLst>
            <pc:docMk/>
            <pc:sldMk cId="0" sldId="263"/>
            <ac:spMk id="12" creationId="{00000000-0000-0000-0000-000000000000}"/>
          </ac:spMkLst>
        </pc:spChg>
        <pc:spChg chg="mod">
          <ac:chgData name="Catherine Lebossé" userId="ed73c8c4-4b80-4d34-8775-49acab88a2c9" providerId="ADAL" clId="{2BC56CF0-AF2C-4612-A85B-0E3F714C448F}" dt="2022-07-27T20:04:27.574" v="181" actId="20577"/>
          <ac:spMkLst>
            <pc:docMk/>
            <pc:sldMk cId="0" sldId="263"/>
            <ac:spMk id="13" creationId="{00000000-0000-0000-0000-000000000000}"/>
          </ac:spMkLst>
        </pc:spChg>
        <pc:spChg chg="mod">
          <ac:chgData name="Catherine Lebossé" userId="ed73c8c4-4b80-4d34-8775-49acab88a2c9" providerId="ADAL" clId="{2BC56CF0-AF2C-4612-A85B-0E3F714C448F}" dt="2022-07-14T14:52:23.730" v="94" actId="113"/>
          <ac:spMkLst>
            <pc:docMk/>
            <pc:sldMk cId="0" sldId="263"/>
            <ac:spMk id="172" creationId="{00000000-0000-0000-0000-000000000000}"/>
          </ac:spMkLst>
        </pc:spChg>
      </pc:sldChg>
      <pc:sldChg chg="modSp mod">
        <pc:chgData name="Catherine Lebossé" userId="ed73c8c4-4b80-4d34-8775-49acab88a2c9" providerId="ADAL" clId="{2BC56CF0-AF2C-4612-A85B-0E3F714C448F}" dt="2022-07-28T12:33:26.616" v="205"/>
        <pc:sldMkLst>
          <pc:docMk/>
          <pc:sldMk cId="0" sldId="264"/>
        </pc:sldMkLst>
        <pc:spChg chg="mod">
          <ac:chgData name="Catherine Lebossé" userId="ed73c8c4-4b80-4d34-8775-49acab88a2c9" providerId="ADAL" clId="{2BC56CF0-AF2C-4612-A85B-0E3F714C448F}" dt="2022-07-27T20:01:03.891" v="126"/>
          <ac:spMkLst>
            <pc:docMk/>
            <pc:sldMk cId="0" sldId="264"/>
            <ac:spMk id="23" creationId="{00000000-0000-0000-0000-000000000000}"/>
          </ac:spMkLst>
        </pc:spChg>
        <pc:spChg chg="mod">
          <ac:chgData name="Catherine Lebossé" userId="ed73c8c4-4b80-4d34-8775-49acab88a2c9" providerId="ADAL" clId="{2BC56CF0-AF2C-4612-A85B-0E3F714C448F}" dt="2022-07-27T19:59:14.039" v="98"/>
          <ac:spMkLst>
            <pc:docMk/>
            <pc:sldMk cId="0" sldId="264"/>
            <ac:spMk id="24" creationId="{00000000-0000-0000-0000-000000000000}"/>
          </ac:spMkLst>
        </pc:spChg>
        <pc:spChg chg="mod">
          <ac:chgData name="Catherine Lebossé" userId="ed73c8c4-4b80-4d34-8775-49acab88a2c9" providerId="ADAL" clId="{2BC56CF0-AF2C-4612-A85B-0E3F714C448F}" dt="2022-07-28T12:33:26.616" v="205"/>
          <ac:spMkLst>
            <pc:docMk/>
            <pc:sldMk cId="0" sldId="264"/>
            <ac:spMk id="31" creationId="{00000000-0000-0000-0000-000000000000}"/>
          </ac:spMkLst>
        </pc:spChg>
        <pc:spChg chg="mod">
          <ac:chgData name="Catherine Lebossé" userId="ed73c8c4-4b80-4d34-8775-49acab88a2c9" providerId="ADAL" clId="{2BC56CF0-AF2C-4612-A85B-0E3F714C448F}" dt="2022-07-27T20:04:28.241" v="184" actId="20577"/>
          <ac:spMkLst>
            <pc:docMk/>
            <pc:sldMk cId="0" sldId="264"/>
            <ac:spMk id="32" creationId="{00000000-0000-0000-0000-000000000000}"/>
          </ac:spMkLst>
        </pc:spChg>
      </pc:sldChg>
      <pc:sldChg chg="modSp mod">
        <pc:chgData name="Catherine Lebossé" userId="ed73c8c4-4b80-4d34-8775-49acab88a2c9" providerId="ADAL" clId="{2BC56CF0-AF2C-4612-A85B-0E3F714C448F}" dt="2022-07-28T12:33:26.616" v="205"/>
        <pc:sldMkLst>
          <pc:docMk/>
          <pc:sldMk cId="0" sldId="265"/>
        </pc:sldMkLst>
        <pc:spChg chg="mod">
          <ac:chgData name="Catherine Lebossé" userId="ed73c8c4-4b80-4d34-8775-49acab88a2c9" providerId="ADAL" clId="{2BC56CF0-AF2C-4612-A85B-0E3F714C448F}" dt="2022-07-28T12:33:26.616" v="205"/>
          <ac:spMkLst>
            <pc:docMk/>
            <pc:sldMk cId="0" sldId="265"/>
            <ac:spMk id="10" creationId="{00000000-0000-0000-0000-000000000000}"/>
          </ac:spMkLst>
        </pc:spChg>
        <pc:spChg chg="mod">
          <ac:chgData name="Catherine Lebossé" userId="ed73c8c4-4b80-4d34-8775-49acab88a2c9" providerId="ADAL" clId="{2BC56CF0-AF2C-4612-A85B-0E3F714C448F}" dt="2022-07-27T20:03:52.978" v="166" actId="20577"/>
          <ac:spMkLst>
            <pc:docMk/>
            <pc:sldMk cId="0" sldId="265"/>
            <ac:spMk id="11" creationId="{00000000-0000-0000-0000-000000000000}"/>
          </ac:spMkLst>
        </pc:spChg>
        <pc:spChg chg="mod">
          <ac:chgData name="Catherine Lebossé" userId="ed73c8c4-4b80-4d34-8775-49acab88a2c9" providerId="ADAL" clId="{2BC56CF0-AF2C-4612-A85B-0E3F714C448F}" dt="2022-07-27T20:01:16.618" v="129" actId="20577"/>
          <ac:spMkLst>
            <pc:docMk/>
            <pc:sldMk cId="0" sldId="265"/>
            <ac:spMk id="200" creationId="{00000000-0000-0000-0000-000000000000}"/>
          </ac:spMkLst>
        </pc:spChg>
      </pc:sldChg>
      <pc:sldChg chg="modSp mod">
        <pc:chgData name="Catherine Lebossé" userId="ed73c8c4-4b80-4d34-8775-49acab88a2c9" providerId="ADAL" clId="{2BC56CF0-AF2C-4612-A85B-0E3F714C448F}" dt="2022-07-28T12:33:15.890" v="202" actId="313"/>
        <pc:sldMkLst>
          <pc:docMk/>
          <pc:sldMk cId="891473515" sldId="267"/>
        </pc:sldMkLst>
        <pc:spChg chg="mod">
          <ac:chgData name="Catherine Lebossé" userId="ed73c8c4-4b80-4d34-8775-49acab88a2c9" providerId="ADAL" clId="{2BC56CF0-AF2C-4612-A85B-0E3F714C448F}" dt="2022-07-28T12:33:15.890" v="202" actId="313"/>
          <ac:spMkLst>
            <pc:docMk/>
            <pc:sldMk cId="891473515" sldId="267"/>
            <ac:spMk id="12" creationId="{00000000-0000-0000-0000-000000000000}"/>
          </ac:spMkLst>
        </pc:spChg>
        <pc:spChg chg="mod">
          <ac:chgData name="Catherine Lebossé" userId="ed73c8c4-4b80-4d34-8775-49acab88a2c9" providerId="ADAL" clId="{2BC56CF0-AF2C-4612-A85B-0E3F714C448F}" dt="2022-07-27T20:03:21.446" v="156" actId="20577"/>
          <ac:spMkLst>
            <pc:docMk/>
            <pc:sldMk cId="891473515" sldId="267"/>
            <ac:spMk id="84" creationId="{00000000-0000-0000-0000-000000000000}"/>
          </ac:spMkLst>
        </pc:spChg>
        <pc:spChg chg="mod">
          <ac:chgData name="Catherine Lebossé" userId="ed73c8c4-4b80-4d34-8775-49acab88a2c9" providerId="ADAL" clId="{2BC56CF0-AF2C-4612-A85B-0E3F714C448F}" dt="2022-07-27T20:03:21.487" v="157" actId="20577"/>
          <ac:spMkLst>
            <pc:docMk/>
            <pc:sldMk cId="891473515" sldId="267"/>
            <ac:spMk id="85" creationId="{00000000-0000-0000-0000-000000000000}"/>
          </ac:spMkLst>
        </pc:spChg>
      </pc:sldChg>
      <pc:sldChg chg="modSp mod">
        <pc:chgData name="Catherine Lebossé" userId="ed73c8c4-4b80-4d34-8775-49acab88a2c9" providerId="ADAL" clId="{2BC56CF0-AF2C-4612-A85B-0E3F714C448F}" dt="2022-07-28T12:33:26.616" v="205"/>
        <pc:sldMkLst>
          <pc:docMk/>
          <pc:sldMk cId="2943676594" sldId="269"/>
        </pc:sldMkLst>
        <pc:spChg chg="mod">
          <ac:chgData name="Catherine Lebossé" userId="ed73c8c4-4b80-4d34-8775-49acab88a2c9" providerId="ADAL" clId="{2BC56CF0-AF2C-4612-A85B-0E3F714C448F}" dt="2022-07-28T12:33:26.616" v="205"/>
          <ac:spMkLst>
            <pc:docMk/>
            <pc:sldMk cId="2943676594" sldId="269"/>
            <ac:spMk id="50" creationId="{00000000-0000-0000-0000-000000000000}"/>
          </ac:spMkLst>
        </pc:spChg>
        <pc:spChg chg="mod">
          <ac:chgData name="Catherine Lebossé" userId="ed73c8c4-4b80-4d34-8775-49acab88a2c9" providerId="ADAL" clId="{2BC56CF0-AF2C-4612-A85B-0E3F714C448F}" dt="2022-07-27T20:03:53.300" v="169" actId="20577"/>
          <ac:spMkLst>
            <pc:docMk/>
            <pc:sldMk cId="2943676594" sldId="269"/>
            <ac:spMk id="53" creationId="{00000000-0000-0000-0000-000000000000}"/>
          </ac:spMkLst>
        </pc:spChg>
        <pc:spChg chg="mod">
          <ac:chgData name="Catherine Lebossé" userId="ed73c8c4-4b80-4d34-8775-49acab88a2c9" providerId="ADAL" clId="{2BC56CF0-AF2C-4612-A85B-0E3F714C448F}" dt="2022-07-27T20:01:40.748" v="136" actId="20577"/>
          <ac:spMkLst>
            <pc:docMk/>
            <pc:sldMk cId="2943676594" sldId="269"/>
            <ac:spMk id="117" creationId="{00000000-0000-0000-0000-000000000000}"/>
          </ac:spMkLst>
        </pc:spChg>
      </pc:sldChg>
      <pc:sldChg chg="modSp mod">
        <pc:chgData name="Catherine Lebossé" userId="ed73c8c4-4b80-4d34-8775-49acab88a2c9" providerId="ADAL" clId="{2BC56CF0-AF2C-4612-A85B-0E3F714C448F}" dt="2022-07-28T12:33:26.616" v="205"/>
        <pc:sldMkLst>
          <pc:docMk/>
          <pc:sldMk cId="3628171047" sldId="270"/>
        </pc:sldMkLst>
        <pc:spChg chg="mod">
          <ac:chgData name="Catherine Lebossé" userId="ed73c8c4-4b80-4d34-8775-49acab88a2c9" providerId="ADAL" clId="{2BC56CF0-AF2C-4612-A85B-0E3F714C448F}" dt="2022-07-28T12:33:26.616" v="205"/>
          <ac:spMkLst>
            <pc:docMk/>
            <pc:sldMk cId="3628171047" sldId="270"/>
            <ac:spMk id="29" creationId="{00000000-0000-0000-0000-000000000000}"/>
          </ac:spMkLst>
        </pc:spChg>
        <pc:spChg chg="mod">
          <ac:chgData name="Catherine Lebossé" userId="ed73c8c4-4b80-4d34-8775-49acab88a2c9" providerId="ADAL" clId="{2BC56CF0-AF2C-4612-A85B-0E3F714C448F}" dt="2022-07-27T20:03:53.557" v="172" actId="20577"/>
          <ac:spMkLst>
            <pc:docMk/>
            <pc:sldMk cId="3628171047" sldId="270"/>
            <ac:spMk id="44" creationId="{00000000-0000-0000-0000-000000000000}"/>
          </ac:spMkLst>
        </pc:spChg>
        <pc:spChg chg="mod">
          <ac:chgData name="Catherine Lebossé" userId="ed73c8c4-4b80-4d34-8775-49acab88a2c9" providerId="ADAL" clId="{2BC56CF0-AF2C-4612-A85B-0E3F714C448F}" dt="2022-07-27T19:59:52.906" v="102" actId="20577"/>
          <ac:spMkLst>
            <pc:docMk/>
            <pc:sldMk cId="3628171047" sldId="270"/>
            <ac:spMk id="128" creationId="{00000000-0000-0000-0000-000000000000}"/>
          </ac:spMkLst>
        </pc:spChg>
      </pc:sldChg>
      <pc:sldChg chg="modSp mod">
        <pc:chgData name="Catherine Lebossé" userId="ed73c8c4-4b80-4d34-8775-49acab88a2c9" providerId="ADAL" clId="{2BC56CF0-AF2C-4612-A85B-0E3F714C448F}" dt="2022-07-28T12:33:26.616" v="205"/>
        <pc:sldMkLst>
          <pc:docMk/>
          <pc:sldMk cId="4063182989" sldId="271"/>
        </pc:sldMkLst>
        <pc:spChg chg="mod">
          <ac:chgData name="Catherine Lebossé" userId="ed73c8c4-4b80-4d34-8775-49acab88a2c9" providerId="ADAL" clId="{2BC56CF0-AF2C-4612-A85B-0E3F714C448F}" dt="2022-07-27T20:01:03.974" v="127" actId="20577"/>
          <ac:spMkLst>
            <pc:docMk/>
            <pc:sldMk cId="4063182989" sldId="271"/>
            <ac:spMk id="13" creationId="{00000000-0000-0000-0000-000000000000}"/>
          </ac:spMkLst>
        </pc:spChg>
        <pc:spChg chg="mod">
          <ac:chgData name="Catherine Lebossé" userId="ed73c8c4-4b80-4d34-8775-49acab88a2c9" providerId="ADAL" clId="{2BC56CF0-AF2C-4612-A85B-0E3F714C448F}" dt="2022-07-28T12:33:26.616" v="205"/>
          <ac:spMkLst>
            <pc:docMk/>
            <pc:sldMk cId="4063182989" sldId="271"/>
            <ac:spMk id="22" creationId="{00000000-0000-0000-0000-000000000000}"/>
          </ac:spMkLst>
        </pc:spChg>
        <pc:spChg chg="mod">
          <ac:chgData name="Catherine Lebossé" userId="ed73c8c4-4b80-4d34-8775-49acab88a2c9" providerId="ADAL" clId="{2BC56CF0-AF2C-4612-A85B-0E3F714C448F}" dt="2022-07-27T20:04:28.589" v="188" actId="20577"/>
          <ac:spMkLst>
            <pc:docMk/>
            <pc:sldMk cId="4063182989" sldId="271"/>
            <ac:spMk id="34" creationId="{00000000-0000-0000-0000-000000000000}"/>
          </ac:spMkLst>
        </pc:spChg>
        <pc:spChg chg="mod">
          <ac:chgData name="Catherine Lebossé" userId="ed73c8c4-4b80-4d34-8775-49acab88a2c9" providerId="ADAL" clId="{2BC56CF0-AF2C-4612-A85B-0E3F714C448F}" dt="2022-07-27T20:04:28.378" v="185" actId="20577"/>
          <ac:spMkLst>
            <pc:docMk/>
            <pc:sldMk cId="4063182989" sldId="271"/>
            <ac:spMk id="208" creationId="{00000000-0000-0000-0000-000000000000}"/>
          </ac:spMkLst>
        </pc:spChg>
      </pc:sldChg>
      <pc:sldChg chg="modSp mod">
        <pc:chgData name="Catherine Lebossé" userId="ed73c8c4-4b80-4d34-8775-49acab88a2c9" providerId="ADAL" clId="{2BC56CF0-AF2C-4612-A85B-0E3F714C448F}" dt="2022-07-27T20:01:59.971" v="145" actId="20577"/>
        <pc:sldMkLst>
          <pc:docMk/>
          <pc:sldMk cId="1895757920" sldId="272"/>
        </pc:sldMkLst>
        <pc:spChg chg="mod">
          <ac:chgData name="Catherine Lebossé" userId="ed73c8c4-4b80-4d34-8775-49acab88a2c9" providerId="ADAL" clId="{2BC56CF0-AF2C-4612-A85B-0E3F714C448F}" dt="2022-07-27T20:01:59.971" v="145" actId="20577"/>
          <ac:spMkLst>
            <pc:docMk/>
            <pc:sldMk cId="1895757920" sldId="272"/>
            <ac:spMk id="84" creationId="{00000000-0000-0000-0000-000000000000}"/>
          </ac:spMkLst>
        </pc:spChg>
        <pc:picChg chg="mod">
          <ac:chgData name="Catherine Lebossé" userId="ed73c8c4-4b80-4d34-8775-49acab88a2c9" providerId="ADAL" clId="{2BC56CF0-AF2C-4612-A85B-0E3F714C448F}" dt="2022-07-18T18:04:28.578" v="97" actId="14826"/>
          <ac:picMkLst>
            <pc:docMk/>
            <pc:sldMk cId="1895757920" sldId="272"/>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2178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17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90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46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54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30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9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77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06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60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763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15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2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8"/>
        <p:cNvGrpSpPr/>
        <p:nvPr/>
      </p:nvGrpSpPr>
      <p:grpSpPr>
        <a:xfrm>
          <a:off x="0" y="0"/>
          <a:ext cx="0" cy="0"/>
          <a:chOff x="0" y="0"/>
          <a:chExt cx="0" cy="0"/>
        </a:xfrm>
      </p:grpSpPr>
      <p:sp>
        <p:nvSpPr>
          <p:cNvPr id="29" name="Google Shape;29;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26" Type="http://schemas.openxmlformats.org/officeDocument/2006/relationships/image" Target="../media/image16.png"/><Relationship Id="rId3" Type="http://schemas.openxmlformats.org/officeDocument/2006/relationships/tags" Target="../tags/tag147.xml"/><Relationship Id="rId21" Type="http://schemas.openxmlformats.org/officeDocument/2006/relationships/tags" Target="../tags/tag165.xml"/><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5" Type="http://schemas.openxmlformats.org/officeDocument/2006/relationships/notesSlide" Target="../notesSlides/notesSlide10.xml"/><Relationship Id="rId2" Type="http://schemas.openxmlformats.org/officeDocument/2006/relationships/tags" Target="../tags/tag146.xml"/><Relationship Id="rId16" Type="http://schemas.openxmlformats.org/officeDocument/2006/relationships/tags" Target="../tags/tag160.xml"/><Relationship Id="rId20" Type="http://schemas.openxmlformats.org/officeDocument/2006/relationships/tags" Target="../tags/tag164.xml"/><Relationship Id="rId29" Type="http://schemas.openxmlformats.org/officeDocument/2006/relationships/image" Target="../media/image19.png"/><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24" Type="http://schemas.openxmlformats.org/officeDocument/2006/relationships/slideLayout" Target="../slideLayouts/slideLayout4.xml"/><Relationship Id="rId32" Type="http://schemas.openxmlformats.org/officeDocument/2006/relationships/image" Target="../media/image14.gif"/><Relationship Id="rId5" Type="http://schemas.openxmlformats.org/officeDocument/2006/relationships/tags" Target="../tags/tag149.xml"/><Relationship Id="rId15" Type="http://schemas.openxmlformats.org/officeDocument/2006/relationships/tags" Target="../tags/tag159.xml"/><Relationship Id="rId23" Type="http://schemas.openxmlformats.org/officeDocument/2006/relationships/tags" Target="../tags/tag167.xml"/><Relationship Id="rId28" Type="http://schemas.openxmlformats.org/officeDocument/2006/relationships/image" Target="../media/image18.png"/><Relationship Id="rId10" Type="http://schemas.openxmlformats.org/officeDocument/2006/relationships/tags" Target="../tags/tag154.xml"/><Relationship Id="rId19" Type="http://schemas.openxmlformats.org/officeDocument/2006/relationships/tags" Target="../tags/tag163.xml"/><Relationship Id="rId31" Type="http://schemas.openxmlformats.org/officeDocument/2006/relationships/hyperlink" Target="mailto:info@voxpopuli.quebec?subject=Module%202%20-%20le&#231;on%202.1" TargetMode="Externa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tags" Target="../tags/tag166.xml"/><Relationship Id="rId27" Type="http://schemas.openxmlformats.org/officeDocument/2006/relationships/image" Target="../media/image17.png"/><Relationship Id="rId30"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tags" Target="../tags/tag180.xml"/><Relationship Id="rId18" Type="http://schemas.openxmlformats.org/officeDocument/2006/relationships/image" Target="../media/image10.png"/><Relationship Id="rId3" Type="http://schemas.openxmlformats.org/officeDocument/2006/relationships/tags" Target="../tags/tag170.xml"/><Relationship Id="rId21" Type="http://schemas.openxmlformats.org/officeDocument/2006/relationships/hyperlink" Target="http://voxpopuli.quebec/formations/module2_determiner.php" TargetMode="External"/><Relationship Id="rId7" Type="http://schemas.openxmlformats.org/officeDocument/2006/relationships/tags" Target="../tags/tag174.xml"/><Relationship Id="rId12" Type="http://schemas.openxmlformats.org/officeDocument/2006/relationships/tags" Target="../tags/tag179.xml"/><Relationship Id="rId17" Type="http://schemas.openxmlformats.org/officeDocument/2006/relationships/notesSlide" Target="../notesSlides/notesSlide11.xml"/><Relationship Id="rId2" Type="http://schemas.openxmlformats.org/officeDocument/2006/relationships/tags" Target="../tags/tag169.xml"/><Relationship Id="rId16" Type="http://schemas.openxmlformats.org/officeDocument/2006/relationships/slideLayout" Target="../slideLayouts/slideLayout1.xml"/><Relationship Id="rId20" Type="http://schemas.openxmlformats.org/officeDocument/2006/relationships/image" Target="../media/image20.png"/><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tags" Target="../tags/tag178.xml"/><Relationship Id="rId24" Type="http://schemas.openxmlformats.org/officeDocument/2006/relationships/hyperlink" Target="mailto:info@voxpopuli.quebec?subject=Module%202%20-%20le&#231;on%202.1" TargetMode="External"/><Relationship Id="rId5" Type="http://schemas.openxmlformats.org/officeDocument/2006/relationships/tags" Target="../tags/tag172.xml"/><Relationship Id="rId15" Type="http://schemas.openxmlformats.org/officeDocument/2006/relationships/tags" Target="../tags/tag182.xml"/><Relationship Id="rId23" Type="http://schemas.openxmlformats.org/officeDocument/2006/relationships/image" Target="../media/image1.png"/><Relationship Id="rId10" Type="http://schemas.openxmlformats.org/officeDocument/2006/relationships/tags" Target="../tags/tag177.xml"/><Relationship Id="rId19" Type="http://schemas.openxmlformats.org/officeDocument/2006/relationships/image" Target="../media/image11.png"/><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tags" Target="../tags/tag181.xml"/><Relationship Id="rId22" Type="http://schemas.openxmlformats.org/officeDocument/2006/relationships/hyperlink" Target="http://voxpopuli.quebec/outils.php" TargetMode="Externa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22.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image" Target="../media/image1.png"/><Relationship Id="rId5" Type="http://schemas.openxmlformats.org/officeDocument/2006/relationships/tags" Target="../tags/tag187.xml"/><Relationship Id="rId10" Type="http://schemas.openxmlformats.org/officeDocument/2006/relationships/image" Target="../media/image21.png"/><Relationship Id="rId4" Type="http://schemas.openxmlformats.org/officeDocument/2006/relationships/tags" Target="../tags/tag186.xml"/><Relationship Id="rId9"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1.png"/><Relationship Id="rId2" Type="http://schemas.openxmlformats.org/officeDocument/2006/relationships/tags" Target="../tags/tag10.xml"/><Relationship Id="rId16" Type="http://schemas.openxmlformats.org/officeDocument/2006/relationships/hyperlink" Target="mailto:info@voxpopuli.quebec?subject=Module%202%20-%20le&#231;on%202.1" TargetMode="Externa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notesSlide" Target="../notesSlides/notesSlide2.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image" Target="../media/image1.png"/><Relationship Id="rId3" Type="http://schemas.openxmlformats.org/officeDocument/2006/relationships/tags" Target="../tags/tag24.xml"/><Relationship Id="rId21" Type="http://schemas.openxmlformats.org/officeDocument/2006/relationships/image" Target="../media/image3.pn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notesSlide" Target="../notesSlides/notesSlide3.xml"/><Relationship Id="rId2" Type="http://schemas.openxmlformats.org/officeDocument/2006/relationships/tags" Target="../tags/tag23.xml"/><Relationship Id="rId16" Type="http://schemas.openxmlformats.org/officeDocument/2006/relationships/slideLayout" Target="../slideLayouts/slideLayout3.xml"/><Relationship Id="rId20" Type="http://schemas.openxmlformats.org/officeDocument/2006/relationships/image" Target="../media/image2.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hyperlink" Target="mailto:info@voxpopuli.quebec?subject=Module%202%20-%20le&#231;on%202.1" TargetMode="Externa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4.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image" Target="../media/image1.png"/><Relationship Id="rId3" Type="http://schemas.openxmlformats.org/officeDocument/2006/relationships/tags" Target="../tags/tag39.xml"/><Relationship Id="rId21" Type="http://schemas.openxmlformats.org/officeDocument/2006/relationships/image" Target="../media/image4.pn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8.pn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notesSlide" Target="../notesSlides/notesSlide4.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7.pn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image" Target="../media/image6.png"/><Relationship Id="rId28" Type="http://schemas.openxmlformats.org/officeDocument/2006/relationships/image" Target="../media/image9.png"/><Relationship Id="rId10" Type="http://schemas.openxmlformats.org/officeDocument/2006/relationships/tags" Target="../tags/tag46.xml"/><Relationship Id="rId19" Type="http://schemas.openxmlformats.org/officeDocument/2006/relationships/slideLayout" Target="../slideLayouts/slideLayout3.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image" Target="../media/image5.png"/><Relationship Id="rId27" Type="http://schemas.openxmlformats.org/officeDocument/2006/relationships/hyperlink" Target="mailto:info@voxpopuli.quebec?subject=Module%202%20-%20le&#231;on%202.1"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notesSlide" Target="../notesSlides/notesSlide5.xml"/><Relationship Id="rId3" Type="http://schemas.openxmlformats.org/officeDocument/2006/relationships/tags" Target="../tags/tag57.xml"/><Relationship Id="rId21" Type="http://schemas.openxmlformats.org/officeDocument/2006/relationships/image" Target="../media/image12.png"/><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slideLayout" Target="../slideLayouts/slideLayout3.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image" Target="../media/image11.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hyperlink" Target="mailto:info@voxpopuli.quebec?subject=Module%202%20-%20le&#231;on%202.1" TargetMode="Externa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image" Target="../media/image1.png"/><Relationship Id="rId10" Type="http://schemas.openxmlformats.org/officeDocument/2006/relationships/tags" Target="../tags/tag64.xml"/><Relationship Id="rId19" Type="http://schemas.openxmlformats.org/officeDocument/2006/relationships/image" Target="../media/image10.png"/><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notesSlide" Target="../notesSlides/notesSlide6.xml"/><Relationship Id="rId3" Type="http://schemas.openxmlformats.org/officeDocument/2006/relationships/tags" Target="../tags/tag73.xml"/><Relationship Id="rId21" Type="http://schemas.openxmlformats.org/officeDocument/2006/relationships/image" Target="../media/image13.png"/><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slideLayout" Target="../slideLayouts/slideLayout3.xm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image" Target="../media/image11.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hyperlink" Target="mailto:info@voxpopuli.quebec?subject=Module%202%20-%20le&#231;on%202.1" TargetMode="Externa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image" Target="../media/image12.png"/><Relationship Id="rId10" Type="http://schemas.openxmlformats.org/officeDocument/2006/relationships/tags" Target="../tags/tag80.xml"/><Relationship Id="rId19" Type="http://schemas.openxmlformats.org/officeDocument/2006/relationships/image" Target="../media/image10.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notesSlide" Target="../notesSlides/notesSlide7.xml"/><Relationship Id="rId3" Type="http://schemas.openxmlformats.org/officeDocument/2006/relationships/tags" Target="../tags/tag89.xml"/><Relationship Id="rId21" Type="http://schemas.openxmlformats.org/officeDocument/2006/relationships/image" Target="../media/image4.png"/><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slideLayout" Target="../slideLayouts/slideLayout3.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hyperlink" Target="mailto:info@voxpopuli.quebec?subject=Module%202%20-%20le&#231;on%202.1" TargetMode="Externa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image" Target="../media/image6.png"/><Relationship Id="rId10" Type="http://schemas.openxmlformats.org/officeDocument/2006/relationships/tags" Target="../tags/tag96.xml"/><Relationship Id="rId19" Type="http://schemas.openxmlformats.org/officeDocument/2006/relationships/image" Target="../media/image1.png"/><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tags" Target="../tags/tag128.xml"/><Relationship Id="rId3" Type="http://schemas.openxmlformats.org/officeDocument/2006/relationships/tags" Target="../tags/tag105.xml"/><Relationship Id="rId21" Type="http://schemas.openxmlformats.org/officeDocument/2006/relationships/tags" Target="../tags/tag123.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tags" Target="../tags/tag127.xml"/><Relationship Id="rId33" Type="http://schemas.openxmlformats.org/officeDocument/2006/relationships/image" Target="../media/image14.gif"/><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29" Type="http://schemas.openxmlformats.org/officeDocument/2006/relationships/slideLayout" Target="../slideLayouts/slideLayout3.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32" Type="http://schemas.openxmlformats.org/officeDocument/2006/relationships/hyperlink" Target="mailto:info@voxpopuli.quebec?subject=Module%202%20-%20le&#231;on%202.1" TargetMode="External"/><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28" Type="http://schemas.openxmlformats.org/officeDocument/2006/relationships/tags" Target="../tags/tag130.xml"/><Relationship Id="rId10" Type="http://schemas.openxmlformats.org/officeDocument/2006/relationships/tags" Target="../tags/tag112.xml"/><Relationship Id="rId19" Type="http://schemas.openxmlformats.org/officeDocument/2006/relationships/tags" Target="../tags/tag121.xml"/><Relationship Id="rId31" Type="http://schemas.openxmlformats.org/officeDocument/2006/relationships/image" Target="../media/image1.png"/><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 Id="rId27" Type="http://schemas.openxmlformats.org/officeDocument/2006/relationships/tags" Target="../tags/tag129.xml"/><Relationship Id="rId3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hyperlink" Target="mailto:info@voxpopuli.quebec?subject=Module%202%20-%20le&#231;on%202.1" TargetMode="External"/><Relationship Id="rId3" Type="http://schemas.openxmlformats.org/officeDocument/2006/relationships/tags" Target="../tags/tag133.xml"/><Relationship Id="rId21" Type="http://schemas.openxmlformats.org/officeDocument/2006/relationships/image" Target="../media/image3.png"/><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image" Target="../media/image1.png"/><Relationship Id="rId2" Type="http://schemas.openxmlformats.org/officeDocument/2006/relationships/tags" Target="../tags/tag132.xml"/><Relationship Id="rId16" Type="http://schemas.openxmlformats.org/officeDocument/2006/relationships/notesSlide" Target="../notesSlides/notesSlide9.xml"/><Relationship Id="rId20" Type="http://schemas.openxmlformats.org/officeDocument/2006/relationships/image" Target="../media/image2.png"/><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slideLayout" Target="../slideLayouts/slideLayout3.xml"/><Relationship Id="rId10" Type="http://schemas.openxmlformats.org/officeDocument/2006/relationships/tags" Target="../tags/tag140.xml"/><Relationship Id="rId19" Type="http://schemas.openxmlformats.org/officeDocument/2006/relationships/image" Target="../media/image15.png"/><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Rectangle 3"/>
          <p:cNvSpPr/>
          <p:nvPr>
            <p:custDataLst>
              <p:tags r:id="rId1"/>
            </p:custDataLst>
          </p:nvPr>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Google Shape;84;p13"/>
          <p:cNvSpPr txBox="1">
            <a:spLocks noGrp="1"/>
          </p:cNvSpPr>
          <p:nvPr>
            <p:ph type="ctrTitle"/>
            <p:custDataLst>
              <p:tags r:id="rId2"/>
            </p:custDataLst>
          </p:nvPr>
        </p:nvSpPr>
        <p:spPr>
          <a:xfrm>
            <a:off x="2254306" y="2218095"/>
            <a:ext cx="6439277" cy="152725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Arial"/>
              <a:buNone/>
            </a:pPr>
            <a:r>
              <a:rPr lang="fr-CA" sz="3200" dirty="0">
                <a:latin typeface="Arial Unicode MS" panose="020B0604020202020204" pitchFamily="34" charset="-128"/>
                <a:ea typeface="Arial Unicode MS" panose="020B0604020202020204" pitchFamily="34" charset="-128"/>
                <a:cs typeface="Arial Unicode MS" panose="020B0604020202020204" pitchFamily="34" charset="-128"/>
              </a:rPr>
              <a:t>Module 2</a:t>
            </a:r>
            <a:br>
              <a:rPr lang="fr-CA" sz="3600" dirty="0">
                <a:latin typeface="Arial Unicode MS" panose="020B0604020202020204" pitchFamily="34" charset="-128"/>
                <a:ea typeface="Arial Unicode MS" panose="020B0604020202020204" pitchFamily="34" charset="-128"/>
                <a:cs typeface="Arial Unicode MS" panose="020B0604020202020204" pitchFamily="34" charset="-128"/>
              </a:rPr>
            </a:br>
            <a:r>
              <a:rPr lang="fr-CA" sz="3200" dirty="0">
                <a:latin typeface="Arial Unicode MS" panose="020B0604020202020204" pitchFamily="34" charset="-128"/>
                <a:ea typeface="Arial Unicode MS" panose="020B0604020202020204" pitchFamily="34" charset="-128"/>
                <a:cs typeface="Arial Unicode MS" panose="020B0604020202020204" pitchFamily="34" charset="-128"/>
              </a:rPr>
              <a:t>Déterminer la place du conseil d’élèves dans l’école</a:t>
            </a:r>
            <a:endParaRPr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5" name="Google Shape;85;p13"/>
          <p:cNvSpPr txBox="1">
            <a:spLocks noGrp="1"/>
          </p:cNvSpPr>
          <p:nvPr>
            <p:ph type="subTitle" idx="1"/>
            <p:custDataLst>
              <p:tags r:id="rId3"/>
            </p:custDataLst>
          </p:nvPr>
        </p:nvSpPr>
        <p:spPr>
          <a:xfrm>
            <a:off x="2903892" y="4271991"/>
            <a:ext cx="5140105" cy="8613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fr-CA" dirty="0">
                <a:latin typeface="Arial Unicode MS" panose="020B0604020202020204" pitchFamily="34" charset="-128"/>
                <a:ea typeface="Arial Unicode MS" panose="020B0604020202020204" pitchFamily="34" charset="-128"/>
                <a:cs typeface="Arial Unicode MS" panose="020B0604020202020204" pitchFamily="34" charset="-128"/>
              </a:rPr>
              <a:t>Leçon 2.1</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rtl="0">
              <a:lnSpc>
                <a:spcPct val="90000"/>
              </a:lnSpc>
              <a:spcBef>
                <a:spcPts val="1000"/>
              </a:spcBef>
              <a:spcAft>
                <a:spcPts val="0"/>
              </a:spcAft>
              <a:buClr>
                <a:schemeClr val="dk1"/>
              </a:buClr>
              <a:buSzPts val="2400"/>
              <a:buNone/>
            </a:pPr>
            <a:r>
              <a:rPr lang="fr-CA" dirty="0">
                <a:latin typeface="Arial Unicode MS" panose="020B0604020202020204" pitchFamily="34" charset="-128"/>
                <a:ea typeface="Arial Unicode MS" panose="020B0604020202020204" pitchFamily="34" charset="-128"/>
                <a:cs typeface="Arial Unicode MS" panose="020B0604020202020204" pitchFamily="34" charset="-128"/>
              </a:rPr>
              <a:t>Dresser l’autoportrait du milieu</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Image 2"/>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grpSp>
        <p:nvGrpSpPr>
          <p:cNvPr id="7" name="Groupe 6"/>
          <p:cNvGrpSpPr/>
          <p:nvPr>
            <p:custDataLst>
              <p:tags r:id="rId5"/>
            </p:custDataLst>
          </p:nvPr>
        </p:nvGrpSpPr>
        <p:grpSpPr>
          <a:xfrm>
            <a:off x="4645269" y="3946758"/>
            <a:ext cx="1657350" cy="82317"/>
            <a:chOff x="4505325" y="3946758"/>
            <a:chExt cx="1657350" cy="82317"/>
          </a:xfrm>
        </p:grpSpPr>
        <p:sp>
          <p:nvSpPr>
            <p:cNvPr id="5" name="Rectangle 4"/>
            <p:cNvSpPr/>
            <p:nvPr/>
          </p:nvSpPr>
          <p:spPr>
            <a:xfrm>
              <a:off x="4505325" y="3946758"/>
              <a:ext cx="552450" cy="82317"/>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5057775" y="3946758"/>
              <a:ext cx="552450" cy="82317"/>
            </a:xfrm>
            <a:prstGeom prst="rect">
              <a:avLst/>
            </a:prstGeom>
            <a:solidFill>
              <a:srgbClr val="3DC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5610225" y="3946758"/>
              <a:ext cx="552450" cy="82317"/>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1" name="Rectangle 20"/>
          <p:cNvSpPr/>
          <p:nvPr>
            <p:custDataLst>
              <p:tags r:id="rId6"/>
            </p:custDataLst>
          </p:nvPr>
        </p:nvSpPr>
        <p:spPr>
          <a:xfrm>
            <a:off x="1800225" y="95688"/>
            <a:ext cx="7248082" cy="6683778"/>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custDataLst>
              <p:tags r:id="rId7"/>
            </p:custDataLst>
          </p:nvPr>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p:cNvSpPr txBox="1"/>
          <p:nvPr>
            <p:custDataLst>
              <p:tags r:id="rId8"/>
            </p:custDataLst>
          </p:nvPr>
        </p:nvSpPr>
        <p:spPr>
          <a:xfrm>
            <a:off x="1795015" y="6557005"/>
            <a:ext cx="1435865" cy="215444"/>
          </a:xfrm>
          <a:prstGeom prst="rect">
            <a:avLst/>
          </a:prstGeom>
          <a:noFill/>
        </p:spPr>
        <p:txBody>
          <a:bodyPr wrap="square" rtlCol="0">
            <a:spAutoFit/>
          </a:bodyPr>
          <a:lstStyle/>
          <a:p>
            <a:r>
              <a:rPr lang="fr-CA" sz="800" dirty="0">
                <a:solidFill>
                  <a:schemeClr val="tx1">
                    <a:lumMod val="50000"/>
                    <a:lumOff val="50000"/>
                  </a:schemeClr>
                </a:solidFill>
              </a:rPr>
              <a:t>MAJ-CL – 18-07-2022</a:t>
            </a:r>
          </a:p>
        </p:txBody>
      </p:sp>
    </p:spTree>
    <p:extLst>
      <p:ext uri="{BB962C8B-B14F-4D97-AF65-F5344CB8AC3E}">
        <p14:creationId xmlns:p14="http://schemas.microsoft.com/office/powerpoint/2010/main" val="89147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21"/>
          <p:cNvGrpSpPr/>
          <p:nvPr>
            <p:custDataLst>
              <p:tags r:id="rId1"/>
            </p:custDataLst>
          </p:nvPr>
        </p:nvGrpSpPr>
        <p:grpSpPr>
          <a:xfrm>
            <a:off x="3164964" y="1546299"/>
            <a:ext cx="5635256" cy="5160526"/>
            <a:chOff x="1520027" y="415774"/>
            <a:chExt cx="5635256" cy="5160526"/>
          </a:xfrm>
        </p:grpSpPr>
        <p:pic>
          <p:nvPicPr>
            <p:cNvPr id="181" name="Google Shape;181;p21"/>
            <p:cNvPicPr preferRelativeResize="0"/>
            <p:nvPr/>
          </p:nvPicPr>
          <p:blipFill rotWithShape="1">
            <a:blip r:embed="rId26">
              <a:alphaModFix/>
            </a:blip>
            <a:srcRect l="412" t="18267" b="26946"/>
            <a:stretch/>
          </p:blipFill>
          <p:spPr>
            <a:xfrm>
              <a:off x="1812388" y="441604"/>
              <a:ext cx="5050534" cy="1858005"/>
            </a:xfrm>
            <a:prstGeom prst="rect">
              <a:avLst/>
            </a:prstGeom>
            <a:noFill/>
            <a:ln>
              <a:noFill/>
            </a:ln>
          </p:spPr>
        </p:pic>
        <p:pic>
          <p:nvPicPr>
            <p:cNvPr id="182" name="Google Shape;182;p21"/>
            <p:cNvPicPr preferRelativeResize="0"/>
            <p:nvPr/>
          </p:nvPicPr>
          <p:blipFill rotWithShape="1">
            <a:blip r:embed="rId27">
              <a:alphaModFix/>
            </a:blip>
            <a:srcRect t="20058" b="28516"/>
            <a:stretch/>
          </p:blipFill>
          <p:spPr>
            <a:xfrm>
              <a:off x="1520027" y="1060916"/>
              <a:ext cx="5635256" cy="1065106"/>
            </a:xfrm>
            <a:prstGeom prst="rect">
              <a:avLst/>
            </a:prstGeom>
            <a:noFill/>
            <a:ln>
              <a:noFill/>
            </a:ln>
          </p:spPr>
        </p:pic>
        <p:sp>
          <p:nvSpPr>
            <p:cNvPr id="183" name="Google Shape;183;p21"/>
            <p:cNvSpPr/>
            <p:nvPr/>
          </p:nvSpPr>
          <p:spPr>
            <a:xfrm>
              <a:off x="1812388" y="415774"/>
              <a:ext cx="5050534" cy="5160526"/>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85" name="Google Shape;185;p21"/>
          <p:cNvPicPr preferRelativeResize="0"/>
          <p:nvPr>
            <p:custDataLst>
              <p:tags r:id="rId2"/>
            </p:custDataLst>
          </p:nvPr>
        </p:nvPicPr>
        <p:blipFill rotWithShape="1">
          <a:blip r:embed="rId28">
            <a:alphaModFix/>
          </a:blip>
          <a:srcRect t="79129" b="2244"/>
          <a:stretch/>
        </p:blipFill>
        <p:spPr>
          <a:xfrm>
            <a:off x="3608053" y="4592757"/>
            <a:ext cx="4749078" cy="638174"/>
          </a:xfrm>
          <a:prstGeom prst="rect">
            <a:avLst/>
          </a:prstGeom>
          <a:noFill/>
          <a:ln>
            <a:noFill/>
          </a:ln>
        </p:spPr>
      </p:pic>
      <p:pic>
        <p:nvPicPr>
          <p:cNvPr id="186" name="Google Shape;186;p21"/>
          <p:cNvPicPr preferRelativeResize="0"/>
          <p:nvPr>
            <p:custDataLst>
              <p:tags r:id="rId3"/>
            </p:custDataLst>
          </p:nvPr>
        </p:nvPicPr>
        <p:blipFill rotWithShape="1">
          <a:blip r:embed="rId28">
            <a:alphaModFix/>
          </a:blip>
          <a:srcRect b="59621"/>
          <a:stretch/>
        </p:blipFill>
        <p:spPr>
          <a:xfrm>
            <a:off x="3608053" y="3257333"/>
            <a:ext cx="4749078" cy="1383236"/>
          </a:xfrm>
          <a:prstGeom prst="rect">
            <a:avLst/>
          </a:prstGeom>
          <a:noFill/>
          <a:ln>
            <a:noFill/>
          </a:ln>
        </p:spPr>
      </p:pic>
      <p:pic>
        <p:nvPicPr>
          <p:cNvPr id="188" name="Google Shape;188;p21"/>
          <p:cNvPicPr preferRelativeResize="0"/>
          <p:nvPr>
            <p:custDataLst>
              <p:tags r:id="rId4"/>
            </p:custDataLst>
          </p:nvPr>
        </p:nvPicPr>
        <p:blipFill rotWithShape="1">
          <a:blip r:embed="rId29">
            <a:alphaModFix/>
          </a:blip>
          <a:srcRect b="23924"/>
          <a:stretch/>
        </p:blipFill>
        <p:spPr>
          <a:xfrm>
            <a:off x="3627102" y="5200599"/>
            <a:ext cx="4771219" cy="1506225"/>
          </a:xfrm>
          <a:prstGeom prst="rect">
            <a:avLst/>
          </a:prstGeom>
          <a:noFill/>
          <a:ln>
            <a:noFill/>
          </a:ln>
        </p:spPr>
      </p:pic>
      <p:sp>
        <p:nvSpPr>
          <p:cNvPr id="18" name="Google Shape;184;p21"/>
          <p:cNvSpPr/>
          <p:nvPr>
            <p:custDataLst>
              <p:tags r:id="rId5"/>
            </p:custDataLst>
          </p:nvPr>
        </p:nvSpPr>
        <p:spPr>
          <a:xfrm>
            <a:off x="3353020" y="2158810"/>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algn="ctr"/>
            <a:r>
              <a:rPr lang="fr-CA" sz="1600" dirty="0">
                <a:solidFill>
                  <a:schemeClr val="lt1"/>
                </a:solidFill>
                <a:latin typeface="+mn-lt"/>
                <a:ea typeface="Calibri"/>
                <a:cs typeface="Calibri"/>
                <a:sym typeface="Calibri"/>
              </a:rPr>
              <a:t>1</a:t>
            </a:r>
            <a:endParaRPr sz="1600" dirty="0">
              <a:solidFill>
                <a:schemeClr val="lt1"/>
              </a:solidFill>
              <a:latin typeface="+mn-lt"/>
              <a:ea typeface="Calibri"/>
              <a:cs typeface="Calibri"/>
              <a:sym typeface="Calibri"/>
            </a:endParaRPr>
          </a:p>
        </p:txBody>
      </p:sp>
      <p:sp>
        <p:nvSpPr>
          <p:cNvPr id="19" name="Google Shape;187;p21"/>
          <p:cNvSpPr/>
          <p:nvPr>
            <p:custDataLst>
              <p:tags r:id="rId6"/>
            </p:custDataLst>
          </p:nvPr>
        </p:nvSpPr>
        <p:spPr>
          <a:xfrm>
            <a:off x="3353020" y="340797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algn="ctr"/>
            <a:r>
              <a:rPr lang="fr-CA" sz="1600" dirty="0">
                <a:solidFill>
                  <a:schemeClr val="lt1"/>
                </a:solidFill>
                <a:latin typeface="+mn-lt"/>
                <a:ea typeface="Calibri"/>
                <a:cs typeface="Calibri"/>
                <a:sym typeface="Calibri"/>
              </a:rPr>
              <a:t>2</a:t>
            </a:r>
            <a:endParaRPr sz="1600" dirty="0">
              <a:solidFill>
                <a:schemeClr val="lt1"/>
              </a:solidFill>
              <a:latin typeface="+mn-lt"/>
              <a:ea typeface="Calibri"/>
              <a:cs typeface="Calibri"/>
              <a:sym typeface="Calibri"/>
            </a:endParaRPr>
          </a:p>
        </p:txBody>
      </p:sp>
      <p:sp>
        <p:nvSpPr>
          <p:cNvPr id="20" name="Google Shape;189;p21"/>
          <p:cNvSpPr/>
          <p:nvPr>
            <p:custDataLst>
              <p:tags r:id="rId7"/>
            </p:custDataLst>
          </p:nvPr>
        </p:nvSpPr>
        <p:spPr>
          <a:xfrm>
            <a:off x="3353020" y="5158965"/>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algn="ctr"/>
            <a:r>
              <a:rPr lang="fr-CA" sz="1600" dirty="0">
                <a:solidFill>
                  <a:schemeClr val="lt1"/>
                </a:solidFill>
                <a:latin typeface="+mn-lt"/>
                <a:ea typeface="Calibri"/>
                <a:cs typeface="Calibri"/>
                <a:sym typeface="Calibri"/>
              </a:rPr>
              <a:t>3</a:t>
            </a:r>
            <a:endParaRPr sz="1600" dirty="0">
              <a:solidFill>
                <a:schemeClr val="lt1"/>
              </a:solidFill>
              <a:latin typeface="+mn-lt"/>
              <a:ea typeface="Calibri"/>
              <a:cs typeface="Calibri"/>
              <a:sym typeface="Calibri"/>
            </a:endParaRPr>
          </a:p>
        </p:txBody>
      </p:sp>
      <p:sp>
        <p:nvSpPr>
          <p:cNvPr id="21" name="Google Shape;190;p21"/>
          <p:cNvSpPr/>
          <p:nvPr>
            <p:custDataLst>
              <p:tags r:id="rId8"/>
            </p:custDataLst>
          </p:nvPr>
        </p:nvSpPr>
        <p:spPr>
          <a:xfrm>
            <a:off x="3353020" y="5603582"/>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algn="ctr"/>
            <a:r>
              <a:rPr lang="fr-CA" sz="1600" dirty="0">
                <a:solidFill>
                  <a:schemeClr val="lt1"/>
                </a:solidFill>
                <a:latin typeface="+mn-lt"/>
                <a:ea typeface="Calibri"/>
                <a:cs typeface="Calibri"/>
                <a:sym typeface="Calibri"/>
              </a:rPr>
              <a:t>4</a:t>
            </a:r>
            <a:endParaRPr sz="1600" dirty="0">
              <a:solidFill>
                <a:schemeClr val="lt1"/>
              </a:solidFill>
              <a:latin typeface="+mn-lt"/>
              <a:ea typeface="Calibri"/>
              <a:cs typeface="Calibri"/>
              <a:sym typeface="Calibri"/>
            </a:endParaRPr>
          </a:p>
        </p:txBody>
      </p:sp>
      <p:sp>
        <p:nvSpPr>
          <p:cNvPr id="26" name="Rectangle 25"/>
          <p:cNvSpPr/>
          <p:nvPr>
            <p:custDataLst>
              <p:tags r:id="rId9"/>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Rectangle 26"/>
          <p:cNvSpPr/>
          <p:nvPr>
            <p:custDataLst>
              <p:tags r:id="rId10"/>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Rectangle 27"/>
          <p:cNvSpPr/>
          <p:nvPr>
            <p:custDataLst>
              <p:tags r:id="rId11"/>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9" name="Image 28"/>
          <p:cNvPicPr>
            <a:picLocks noChangeAspect="1"/>
          </p:cNvPicPr>
          <p:nvPr>
            <p:custDataLst>
              <p:tags r:id="rId12"/>
            </p:custDataLst>
          </p:nvPr>
        </p:nvPicPr>
        <p:blipFill>
          <a:blip r:embed="rId30">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30" name="Rectangle 29"/>
          <p:cNvSpPr/>
          <p:nvPr>
            <p:custDataLst>
              <p:tags r:id="rId13"/>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1" name="Google Shape;118;p16"/>
          <p:cNvSpPr txBox="1"/>
          <p:nvPr>
            <p:custDataLst>
              <p:tags r:id="rId14"/>
            </p:custDataLst>
          </p:nvPr>
        </p:nvSpPr>
        <p:spPr>
          <a:xfrm>
            <a:off x="6341758" y="289539"/>
            <a:ext cx="227392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2" name="ZoneTexte 31"/>
          <p:cNvSpPr txBox="1"/>
          <p:nvPr>
            <p:custDataLst>
              <p:tags r:id="rId15"/>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39" name="Groupe 38"/>
          <p:cNvGrpSpPr/>
          <p:nvPr>
            <p:custDataLst>
              <p:tags r:id="rId16"/>
            </p:custDataLst>
          </p:nvPr>
        </p:nvGrpSpPr>
        <p:grpSpPr>
          <a:xfrm>
            <a:off x="308868" y="5622521"/>
            <a:ext cx="825867" cy="553614"/>
            <a:chOff x="311331" y="4632987"/>
            <a:chExt cx="825867" cy="553614"/>
          </a:xfrm>
        </p:grpSpPr>
        <p:grpSp>
          <p:nvGrpSpPr>
            <p:cNvPr id="40" name="Groupe 39"/>
            <p:cNvGrpSpPr/>
            <p:nvPr/>
          </p:nvGrpSpPr>
          <p:grpSpPr>
            <a:xfrm>
              <a:off x="494072" y="4900644"/>
              <a:ext cx="486696" cy="285957"/>
              <a:chOff x="337757" y="5145206"/>
              <a:chExt cx="603937" cy="354842"/>
            </a:xfrm>
            <a:solidFill>
              <a:schemeClr val="bg1"/>
            </a:solidFill>
          </p:grpSpPr>
          <p:sp>
            <p:nvSpPr>
              <p:cNvPr id="42" name="Rectangle 41"/>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43" name="Triangle isocèle 42"/>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1" name="ZoneTexte 40"/>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31"/>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44" name="Google Shape;191;p21"/>
          <p:cNvSpPr txBox="1"/>
          <p:nvPr>
            <p:custDataLst>
              <p:tags r:id="rId17"/>
            </p:custDataLst>
          </p:nvPr>
        </p:nvSpPr>
        <p:spPr>
          <a:xfrm>
            <a:off x="1524757" y="1635522"/>
            <a:ext cx="1724290" cy="1007334"/>
          </a:xfrm>
          <a:prstGeom prst="rect">
            <a:avLst/>
          </a:prstGeom>
          <a:noFill/>
          <a:ln>
            <a:noFill/>
          </a:ln>
        </p:spPr>
        <p:txBody>
          <a:bodyPr spcFirstLastPara="1" wrap="square" lIns="91425" tIns="45700" rIns="91425" bIns="45700" anchor="ctr" anchorCtr="0">
            <a:noAutofit/>
          </a:bodyPr>
          <a:lstStyle/>
          <a:p>
            <a:pPr marL="0" marR="0" lvl="0" indent="0" rtl="0">
              <a:lnSpc>
                <a:spcPct val="120000"/>
              </a:lnSpc>
              <a:spcBef>
                <a:spcPts val="0"/>
              </a:spcBef>
              <a:spcAft>
                <a:spcPts val="0"/>
              </a:spcAft>
              <a:buClr>
                <a:schemeClr val="dk1"/>
              </a:buClr>
              <a:buSzPts val="1120"/>
              <a:buFont typeface="Arial"/>
              <a:buNone/>
            </a:pPr>
            <a:r>
              <a:rPr lang="fr-CA" sz="1000" b="1" dirty="0">
                <a:solidFill>
                  <a:srgbClr val="00A8B0"/>
                </a:solidFill>
              </a:rPr>
              <a:t>Cliquez dans l’ordre sur</a:t>
            </a:r>
            <a:r>
              <a:rPr lang="fr-CA" sz="1000" b="1" i="0" u="none" strike="noStrike" cap="none" dirty="0">
                <a:solidFill>
                  <a:srgbClr val="00A8B0"/>
                </a:solidFill>
                <a:sym typeface="Arial"/>
              </a:rPr>
              <a:t> chacune des zones numérotées pour en apprendre davantage sur l’utilisation de cet outil.</a:t>
            </a:r>
            <a:endParaRPr sz="1000" b="1" i="0" u="none" strike="noStrike" cap="none" dirty="0">
              <a:solidFill>
                <a:srgbClr val="00A8B0"/>
              </a:solidFill>
              <a:sym typeface="Arial"/>
            </a:endParaRPr>
          </a:p>
        </p:txBody>
      </p:sp>
      <p:pic>
        <p:nvPicPr>
          <p:cNvPr id="45" name="Image 44"/>
          <p:cNvPicPr>
            <a:picLocks noChangeAspect="1"/>
          </p:cNvPicPr>
          <p:nvPr>
            <p:custDataLst>
              <p:tags r:id="rId18"/>
            </p:custDataLst>
          </p:nvPr>
        </p:nvPicPr>
        <p:blipFill>
          <a:blip r:embed="rId32">
            <a:extLst>
              <a:ext uri="{28A0092B-C50C-407E-A947-70E740481C1C}">
                <a14:useLocalDpi xmlns:a14="http://schemas.microsoft.com/office/drawing/2010/main" val="0"/>
              </a:ext>
            </a:extLst>
          </a:blip>
          <a:stretch>
            <a:fillRect/>
          </a:stretch>
        </p:blipFill>
        <p:spPr>
          <a:xfrm rot="18732699">
            <a:off x="2988000" y="1908687"/>
            <a:ext cx="184732" cy="436639"/>
          </a:xfrm>
          <a:prstGeom prst="rect">
            <a:avLst/>
          </a:prstGeom>
        </p:spPr>
      </p:pic>
      <p:sp>
        <p:nvSpPr>
          <p:cNvPr id="46" name="Google Shape;119;p16"/>
          <p:cNvSpPr txBox="1"/>
          <p:nvPr>
            <p:custDataLst>
              <p:tags r:id="rId19"/>
            </p:custDataLst>
          </p:nvPr>
        </p:nvSpPr>
        <p:spPr>
          <a:xfrm>
            <a:off x="1945502" y="1143072"/>
            <a:ext cx="2745189"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rPr>
              <a:t>L’autoportrait du milieu</a:t>
            </a:r>
            <a:endParaRPr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2" name="Légende encadrée 2 21"/>
          <p:cNvSpPr/>
          <p:nvPr>
            <p:custDataLst>
              <p:tags r:id="rId20"/>
            </p:custDataLst>
          </p:nvPr>
        </p:nvSpPr>
        <p:spPr>
          <a:xfrm flipH="1">
            <a:off x="1421566" y="1619707"/>
            <a:ext cx="1881892" cy="1534399"/>
          </a:xfrm>
          <a:prstGeom prst="borderCallout2">
            <a:avLst>
              <a:gd name="adj1" fmla="val 9229"/>
              <a:gd name="adj2" fmla="val -1825"/>
              <a:gd name="adj3" fmla="val 9634"/>
              <a:gd name="adj4" fmla="val -5147"/>
              <a:gd name="adj5" fmla="val 39632"/>
              <a:gd name="adj6" fmla="val -24336"/>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Attribuez une cote à chacun des énoncés et indiquez-la dans la colonne de droite.</a:t>
            </a:r>
          </a:p>
        </p:txBody>
      </p:sp>
      <p:sp>
        <p:nvSpPr>
          <p:cNvPr id="25" name="Légende encadrée 2 24"/>
          <p:cNvSpPr/>
          <p:nvPr>
            <p:custDataLst>
              <p:tags r:id="rId21"/>
            </p:custDataLst>
          </p:nvPr>
        </p:nvSpPr>
        <p:spPr>
          <a:xfrm flipH="1">
            <a:off x="1421564" y="2773288"/>
            <a:ext cx="1882397" cy="1224700"/>
          </a:xfrm>
          <a:prstGeom prst="borderCallout2">
            <a:avLst>
              <a:gd name="adj1" fmla="val 31391"/>
              <a:gd name="adj2" fmla="val -1045"/>
              <a:gd name="adj3" fmla="val 32185"/>
              <a:gd name="adj4" fmla="val -5664"/>
              <a:gd name="adj5" fmla="val 50330"/>
              <a:gd name="adj6" fmla="val -21675"/>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Calculez les résultats à l’aide de la grille prévue à cet effet.</a:t>
            </a:r>
          </a:p>
        </p:txBody>
      </p:sp>
      <p:sp>
        <p:nvSpPr>
          <p:cNvPr id="23" name="Légende encadrée 2 22"/>
          <p:cNvSpPr/>
          <p:nvPr>
            <p:custDataLst>
              <p:tags r:id="rId22"/>
            </p:custDataLst>
          </p:nvPr>
        </p:nvSpPr>
        <p:spPr>
          <a:xfrm>
            <a:off x="1421564" y="3095692"/>
            <a:ext cx="1899310" cy="3611132"/>
          </a:xfrm>
          <a:prstGeom prst="borderCallout2">
            <a:avLst>
              <a:gd name="adj1" fmla="val 47942"/>
              <a:gd name="adj2" fmla="val 100172"/>
              <a:gd name="adj3" fmla="val 46641"/>
              <a:gd name="adj4" fmla="val 106948"/>
              <a:gd name="adj5" fmla="val 55264"/>
              <a:gd name="adj6" fmla="val 111336"/>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Interprétez ensuite les résultats en fonction des totaux obtenus pour les différentes pratiques. Cela vous permettra de cibler des pratiques à renforcer ou à intégrer dans votre milieu.</a:t>
            </a:r>
          </a:p>
        </p:txBody>
      </p:sp>
      <p:sp>
        <p:nvSpPr>
          <p:cNvPr id="24" name="Légende encadrée 2 23"/>
          <p:cNvSpPr/>
          <p:nvPr>
            <p:custDataLst>
              <p:tags r:id="rId23"/>
            </p:custDataLst>
          </p:nvPr>
        </p:nvSpPr>
        <p:spPr>
          <a:xfrm>
            <a:off x="1421564" y="3492390"/>
            <a:ext cx="1890266" cy="3214434"/>
          </a:xfrm>
          <a:prstGeom prst="borderCallout2">
            <a:avLst>
              <a:gd name="adj1" fmla="val 83051"/>
              <a:gd name="adj2" fmla="val 102775"/>
              <a:gd name="adj3" fmla="val 85375"/>
              <a:gd name="adj4" fmla="val 109858"/>
              <a:gd name="adj5" fmla="val 75508"/>
              <a:gd name="adj6" fmla="val 112064"/>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Utilisez les résultats pour cibler les pistes d’actions concrètes qui vous sont proposées pour chacune des pratiques évaluées. Il ne vous reste plus qu’à passer à l’action!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2" grpId="0" animBg="1"/>
      <p:bldP spid="22" grpId="1" animBg="1"/>
      <p:bldP spid="25" grpId="0" animBg="1"/>
      <p:bldP spid="25" grpId="1" animBg="1"/>
      <p:bldP spid="23" grpId="0" animBg="1"/>
      <p:bldP spid="23" grpId="1"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41" name="Image 40"/>
          <p:cNvPicPr>
            <a:picLocks noChangeAspect="1"/>
          </p:cNvPicPr>
          <p:nvPr>
            <p:custDataLst>
              <p:tags r:id="rId1"/>
            </p:custDataLst>
          </p:nvPr>
        </p:nvPicPr>
        <p:blipFill>
          <a:blip r:embed="rId1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63700" y="3216884"/>
            <a:ext cx="819048" cy="742857"/>
          </a:xfrm>
          <a:prstGeom prst="rect">
            <a:avLst/>
          </a:prstGeom>
        </p:spPr>
      </p:pic>
      <p:pic>
        <p:nvPicPr>
          <p:cNvPr id="40" name="Image 39"/>
          <p:cNvPicPr>
            <a:picLocks noChangeAspect="1"/>
          </p:cNvPicPr>
          <p:nvPr>
            <p:custDataLst>
              <p:tags r:id="rId2"/>
            </p:custDataLst>
          </p:nvPr>
        </p:nvPicPr>
        <p:blipFill>
          <a:blip r:embed="rId19">
            <a:extLst>
              <a:ext uri="{28A0092B-C50C-407E-A947-70E740481C1C}">
                <a14:useLocalDpi xmlns:a14="http://schemas.microsoft.com/office/drawing/2010/main" val="0"/>
              </a:ext>
            </a:extLst>
          </a:blip>
          <a:stretch>
            <a:fillRect/>
          </a:stretch>
        </p:blipFill>
        <p:spPr>
          <a:xfrm>
            <a:off x="5049420" y="4011699"/>
            <a:ext cx="706099" cy="649358"/>
          </a:xfrm>
          <a:prstGeom prst="rect">
            <a:avLst/>
          </a:prstGeom>
        </p:spPr>
      </p:pic>
      <p:pic>
        <p:nvPicPr>
          <p:cNvPr id="31" name="Image 30"/>
          <p:cNvPicPr>
            <a:picLocks noChangeAspect="1"/>
          </p:cNvPicPr>
          <p:nvPr>
            <p:custDataLst>
              <p:tags r:id="rId3"/>
            </p:custDataLst>
          </p:nvPr>
        </p:nvPicPr>
        <p:blipFill>
          <a:blip r:embed="rId20">
            <a:extLst>
              <a:ext uri="{28A0092B-C50C-407E-A947-70E740481C1C}">
                <a14:useLocalDpi xmlns:a14="http://schemas.microsoft.com/office/drawing/2010/main" val="0"/>
              </a:ext>
            </a:extLst>
          </a:blip>
          <a:stretch>
            <a:fillRect/>
          </a:stretch>
        </p:blipFill>
        <p:spPr>
          <a:xfrm>
            <a:off x="4146632" y="3613497"/>
            <a:ext cx="1066667" cy="980952"/>
          </a:xfrm>
          <a:prstGeom prst="rect">
            <a:avLst/>
          </a:prstGeom>
        </p:spPr>
      </p:pic>
      <p:sp>
        <p:nvSpPr>
          <p:cNvPr id="208" name="Google Shape;208;p23"/>
          <p:cNvSpPr txBox="1">
            <a:spLocks noGrp="1"/>
          </p:cNvSpPr>
          <p:nvPr>
            <p:ph type="ctrTitle"/>
            <p:custDataLst>
              <p:tags r:id="rId4"/>
            </p:custDataLst>
          </p:nvPr>
        </p:nvSpPr>
        <p:spPr>
          <a:xfrm>
            <a:off x="2260420" y="1827056"/>
            <a:ext cx="6228733" cy="941241"/>
          </a:xfrm>
          <a:prstGeom prst="rect">
            <a:avLst/>
          </a:prstGeom>
          <a:noFill/>
          <a:ln>
            <a:noFill/>
          </a:ln>
        </p:spPr>
        <p:txBody>
          <a:bodyPr spcFirstLastPara="1" wrap="square" lIns="91425" tIns="45700" rIns="91425" bIns="45700" anchor="t" anchorCtr="0">
            <a:noAutofit/>
          </a:bodyPr>
          <a:lstStyle/>
          <a:p>
            <a:pPr lvl="0" algn="l">
              <a:buSzPct val="100000"/>
            </a:pPr>
            <a:r>
              <a:rPr lang="fr-CA" sz="1600" dirty="0"/>
              <a:t>Vous avez terminé la leçon 2.1 portant sur l’autoportrait du milieu. Consultez les autres leçons de la section </a:t>
            </a:r>
            <a:r>
              <a:rPr lang="fr-CA" sz="1600" u="sng" dirty="0">
                <a:solidFill>
                  <a:srgbClr val="0070C0"/>
                </a:solidFill>
                <a:hlinkClick r:id="rId21"/>
              </a:rPr>
              <a:t>Déterminer la place du conseil d’élèves dans l’école</a:t>
            </a:r>
            <a:r>
              <a:rPr lang="fr-CA" sz="1600" dirty="0"/>
              <a:t> du site Web de Vox populi pour en apprendre davantage sur le sujet.</a:t>
            </a:r>
            <a:endParaRPr sz="1600" dirty="0"/>
          </a:p>
        </p:txBody>
      </p:sp>
      <p:sp>
        <p:nvSpPr>
          <p:cNvPr id="6" name="Google Shape;131;p17"/>
          <p:cNvSpPr txBox="1"/>
          <p:nvPr>
            <p:custDataLst>
              <p:tags r:id="rId5"/>
            </p:custDataLst>
          </p:nvPr>
        </p:nvSpPr>
        <p:spPr>
          <a:xfrm>
            <a:off x="5538725" y="4156842"/>
            <a:ext cx="2543344" cy="8826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strike="noStrike" cap="none" dirty="0">
                <a:solidFill>
                  <a:schemeClr val="tx1"/>
                </a:solidFill>
                <a:latin typeface="Arial"/>
                <a:ea typeface="Arial"/>
                <a:cs typeface="Arial"/>
                <a:sym typeface="Arial"/>
              </a:rPr>
              <a:t>2.3 Collaborer avec les personnes-ressources</a:t>
            </a:r>
            <a:endParaRPr sz="1600" b="0" i="0" strike="noStrike" cap="none" dirty="0">
              <a:solidFill>
                <a:schemeClr val="tx1"/>
              </a:solidFill>
              <a:latin typeface="Arial"/>
              <a:ea typeface="Arial"/>
              <a:cs typeface="Arial"/>
              <a:sym typeface="Arial"/>
            </a:endParaRPr>
          </a:p>
        </p:txBody>
      </p:sp>
      <p:sp>
        <p:nvSpPr>
          <p:cNvPr id="13" name="Google Shape;208;p23"/>
          <p:cNvSpPr txBox="1">
            <a:spLocks/>
          </p:cNvSpPr>
          <p:nvPr>
            <p:custDataLst>
              <p:tags r:id="rId6"/>
            </p:custDataLst>
          </p:nvPr>
        </p:nvSpPr>
        <p:spPr>
          <a:xfrm>
            <a:off x="2262148" y="5426727"/>
            <a:ext cx="6339591" cy="51074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ct val="100000"/>
            </a:pPr>
            <a:r>
              <a:rPr lang="fr-FR" sz="1600" dirty="0"/>
              <a:t>Consultez l’outil </a:t>
            </a:r>
            <a:r>
              <a:rPr lang="fr-FR" sz="1600" i="1" dirty="0">
                <a:solidFill>
                  <a:schemeClr val="tx1"/>
                </a:solidFill>
              </a:rPr>
              <a:t>Autoportrait du milieu </a:t>
            </a:r>
            <a:r>
              <a:rPr lang="fr-FR" sz="1600" dirty="0">
                <a:solidFill>
                  <a:schemeClr val="tx1"/>
                </a:solidFill>
              </a:rPr>
              <a:t>de la section</a:t>
            </a:r>
            <a:r>
              <a:rPr lang="fr-FR" sz="1600" i="1" dirty="0">
                <a:solidFill>
                  <a:schemeClr val="tx1"/>
                </a:solidFill>
              </a:rPr>
              <a:t> </a:t>
            </a:r>
            <a:r>
              <a:rPr lang="fr-CA" sz="1600" u="sng" dirty="0">
                <a:solidFill>
                  <a:srgbClr val="0070C0"/>
                </a:solidFill>
                <a:hlinkClick r:id="rId22"/>
              </a:rPr>
              <a:t>Boîte à outils</a:t>
            </a:r>
            <a:r>
              <a:rPr lang="fr-FR" sz="1600" i="1" dirty="0">
                <a:solidFill>
                  <a:schemeClr val="tx1"/>
                </a:solidFill>
              </a:rPr>
              <a:t> </a:t>
            </a:r>
            <a:r>
              <a:rPr lang="fr-FR" sz="1600" dirty="0">
                <a:solidFill>
                  <a:schemeClr val="tx1"/>
                </a:solidFill>
              </a:rPr>
              <a:t>du site Web de Vox populi.</a:t>
            </a:r>
            <a:r>
              <a:rPr lang="fr-FR" sz="1600" dirty="0"/>
              <a:t> </a:t>
            </a:r>
          </a:p>
        </p:txBody>
      </p:sp>
      <p:grpSp>
        <p:nvGrpSpPr>
          <p:cNvPr id="15" name="Groupe 14"/>
          <p:cNvGrpSpPr/>
          <p:nvPr>
            <p:custDataLst>
              <p:tags r:id="rId7"/>
            </p:custDataLst>
          </p:nvPr>
        </p:nvGrpSpPr>
        <p:grpSpPr>
          <a:xfrm>
            <a:off x="86832" y="808959"/>
            <a:ext cx="8966123" cy="5953348"/>
            <a:chOff x="86832" y="808959"/>
            <a:chExt cx="8966123" cy="5953348"/>
          </a:xfrm>
        </p:grpSpPr>
        <p:sp>
          <p:nvSpPr>
            <p:cNvPr id="16" name="Rectangle 15"/>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p:cNvGrpSpPr/>
          <p:nvPr>
            <p:custDataLst>
              <p:tags r:id="rId8"/>
            </p:custDataLst>
          </p:nvPr>
        </p:nvGrpSpPr>
        <p:grpSpPr>
          <a:xfrm>
            <a:off x="80413" y="77923"/>
            <a:ext cx="8983174" cy="758076"/>
            <a:chOff x="80413" y="77923"/>
            <a:chExt cx="8983174" cy="758076"/>
          </a:xfrm>
        </p:grpSpPr>
        <p:sp>
          <p:nvSpPr>
            <p:cNvPr id="19" name="Rectangle 18"/>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1" name="Rectangle 20"/>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Google Shape;118;p16"/>
            <p:cNvSpPr txBox="1"/>
            <p:nvPr/>
          </p:nvSpPr>
          <p:spPr>
            <a:xfrm>
              <a:off x="6341758" y="289539"/>
              <a:ext cx="2259981"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34" name="ZoneTexte 33"/>
          <p:cNvSpPr txBox="1"/>
          <p:nvPr>
            <p:custDataLst>
              <p:tags r:id="rId9"/>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sp>
        <p:nvSpPr>
          <p:cNvPr id="26" name="Google Shape;119;p16"/>
          <p:cNvSpPr txBox="1"/>
          <p:nvPr>
            <p:custDataLst>
              <p:tags r:id="rId10"/>
            </p:custDataLst>
          </p:nvPr>
        </p:nvSpPr>
        <p:spPr>
          <a:xfrm>
            <a:off x="1945502" y="1143072"/>
            <a:ext cx="2745189"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rPr>
              <a:t>L’autoportrait du milieu</a:t>
            </a:r>
            <a:endParaRPr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7" name="Rectangle 26"/>
          <p:cNvSpPr/>
          <p:nvPr>
            <p:custDataLst>
              <p:tags r:id="rId11"/>
            </p:custDataLst>
          </p:nvPr>
        </p:nvSpPr>
        <p:spPr>
          <a:xfrm>
            <a:off x="2075113" y="1912631"/>
            <a:ext cx="216000" cy="108000"/>
          </a:xfrm>
          <a:prstGeom prst="rect">
            <a:avLst/>
          </a:prstGeom>
          <a:solidFill>
            <a:srgbClr val="3DC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Rectangle 44"/>
          <p:cNvSpPr/>
          <p:nvPr>
            <p:custDataLst>
              <p:tags r:id="rId12"/>
            </p:custDataLst>
          </p:nvPr>
        </p:nvSpPr>
        <p:spPr>
          <a:xfrm>
            <a:off x="2075113" y="5491828"/>
            <a:ext cx="216000" cy="108000"/>
          </a:xfrm>
          <a:prstGeom prst="rect">
            <a:avLst/>
          </a:prstGeom>
          <a:solidFill>
            <a:srgbClr val="3DC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47" name="Groupe 46"/>
          <p:cNvGrpSpPr/>
          <p:nvPr>
            <p:custDataLst>
              <p:tags r:id="rId13"/>
            </p:custDataLst>
          </p:nvPr>
        </p:nvGrpSpPr>
        <p:grpSpPr>
          <a:xfrm>
            <a:off x="308868" y="5622521"/>
            <a:ext cx="825867" cy="553614"/>
            <a:chOff x="311331" y="4632987"/>
            <a:chExt cx="825867" cy="553614"/>
          </a:xfrm>
        </p:grpSpPr>
        <p:grpSp>
          <p:nvGrpSpPr>
            <p:cNvPr id="48" name="Groupe 47"/>
            <p:cNvGrpSpPr/>
            <p:nvPr/>
          </p:nvGrpSpPr>
          <p:grpSpPr>
            <a:xfrm>
              <a:off x="494072" y="4900644"/>
              <a:ext cx="486696" cy="285957"/>
              <a:chOff x="337757" y="5145206"/>
              <a:chExt cx="603937" cy="354842"/>
            </a:xfrm>
            <a:solidFill>
              <a:schemeClr val="bg1"/>
            </a:solidFill>
          </p:grpSpPr>
          <p:sp>
            <p:nvSpPr>
              <p:cNvPr id="50" name="Rectangle 49"/>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51" name="Triangle isocèle 50"/>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9" name="ZoneTexte 48"/>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28" name="Google Shape;130;p17"/>
          <p:cNvSpPr txBox="1"/>
          <p:nvPr>
            <p:custDataLst>
              <p:tags r:id="rId14"/>
            </p:custDataLst>
          </p:nvPr>
        </p:nvSpPr>
        <p:spPr>
          <a:xfrm>
            <a:off x="1990893" y="3734124"/>
            <a:ext cx="2329241" cy="74037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lgn="ctr">
              <a:buClr>
                <a:schemeClr val="dk1"/>
              </a:buClr>
              <a:buSzPts val="1600"/>
              <a:buNone/>
              <a:defRPr sz="1600" u="sng">
                <a:solidFill>
                  <a:srgbClr val="0070C0"/>
                </a:solidFill>
              </a:defRPr>
            </a:lvl1pPr>
          </a:lstStyle>
          <a:p>
            <a:r>
              <a:rPr lang="fr-CA" u="none" dirty="0">
                <a:solidFill>
                  <a:schemeClr val="tx1"/>
                </a:solidFill>
              </a:rPr>
              <a:t>2.2 Compléter l’entente de collaboration</a:t>
            </a:r>
            <a:endParaRPr u="none" dirty="0">
              <a:solidFill>
                <a:schemeClr val="tx1"/>
              </a:solidFill>
            </a:endParaRPr>
          </a:p>
        </p:txBody>
      </p:sp>
      <p:sp>
        <p:nvSpPr>
          <p:cNvPr id="29" name="Google Shape;129;p17"/>
          <p:cNvSpPr txBox="1"/>
          <p:nvPr>
            <p:custDataLst>
              <p:tags r:id="rId15"/>
            </p:custDataLst>
          </p:nvPr>
        </p:nvSpPr>
        <p:spPr>
          <a:xfrm>
            <a:off x="5380703" y="2869705"/>
            <a:ext cx="2230061"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dirty="0">
                <a:solidFill>
                  <a:schemeClr val="bg1">
                    <a:lumMod val="65000"/>
                  </a:schemeClr>
                </a:solidFill>
              </a:rPr>
              <a:t>2.1 Dresser l’autoportrait du milieu</a:t>
            </a:r>
            <a:endParaRPr sz="1600" dirty="0">
              <a:solidFill>
                <a:schemeClr val="bg1">
                  <a:lumMod val="65000"/>
                </a:schemeClr>
              </a:solidFill>
            </a:endParaRPr>
          </a:p>
        </p:txBody>
      </p:sp>
    </p:spTree>
    <p:extLst>
      <p:ext uri="{BB962C8B-B14F-4D97-AF65-F5344CB8AC3E}">
        <p14:creationId xmlns:p14="http://schemas.microsoft.com/office/powerpoint/2010/main" val="406318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1" name="Rectangle 20"/>
          <p:cNvSpPr/>
          <p:nvPr>
            <p:custDataLst>
              <p:tags r:id="rId1"/>
            </p:custDataLst>
          </p:nvPr>
        </p:nvSpPr>
        <p:spPr>
          <a:xfrm>
            <a:off x="1800225" y="95688"/>
            <a:ext cx="7248082" cy="6683778"/>
          </a:xfrm>
          <a:prstGeom prst="rect">
            <a:avLst/>
          </a:prstGeom>
          <a:solidFill>
            <a:srgbClr val="E6E7E8"/>
          </a:solid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t="758"/>
          <a:stretch/>
        </p:blipFill>
        <p:spPr>
          <a:xfrm>
            <a:off x="1781175" y="2877671"/>
            <a:ext cx="7248082" cy="3888622"/>
          </a:xfrm>
          <a:prstGeom prst="rect">
            <a:avLst/>
          </a:prstGeom>
        </p:spPr>
      </p:pic>
      <p:sp>
        <p:nvSpPr>
          <p:cNvPr id="4" name="Rectangle 3"/>
          <p:cNvSpPr/>
          <p:nvPr>
            <p:custDataLst>
              <p:tags r:id="rId3"/>
            </p:custDataLst>
          </p:nvPr>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Google Shape;84;p13"/>
          <p:cNvSpPr txBox="1">
            <a:spLocks noGrp="1"/>
          </p:cNvSpPr>
          <p:nvPr>
            <p:ph type="ctrTitle"/>
            <p:custDataLst>
              <p:tags r:id="rId4"/>
            </p:custDataLst>
          </p:nvPr>
        </p:nvSpPr>
        <p:spPr>
          <a:xfrm>
            <a:off x="3749277" y="2964626"/>
            <a:ext cx="3311877" cy="37270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3600"/>
              <a:buFont typeface="Arial"/>
              <a:buNone/>
            </a:pPr>
            <a:r>
              <a:rPr lang="fr-CA" sz="2000" dirty="0">
                <a:latin typeface="Arial Unicode MS" panose="020B0604020202020204" pitchFamily="34" charset="-128"/>
                <a:ea typeface="Arial Unicode MS" panose="020B0604020202020204" pitchFamily="34" charset="-128"/>
                <a:cs typeface="Arial Unicode MS" panose="020B0604020202020204" pitchFamily="34" charset="-128"/>
              </a:rPr>
              <a:t>Une </a:t>
            </a:r>
            <a:r>
              <a:rPr lang="fr-CA" sz="2000" dirty="0">
                <a:latin typeface="+mn-lt"/>
                <a:ea typeface="Arial Unicode MS" panose="020B0604020202020204" pitchFamily="34" charset="-128"/>
                <a:cs typeface="Arial Unicode MS" panose="020B0604020202020204" pitchFamily="34" charset="-128"/>
              </a:rPr>
              <a:t>initiative conjointe </a:t>
            </a:r>
            <a:r>
              <a:rPr lang="fr-CA" sz="2000" dirty="0">
                <a:latin typeface="Arial Unicode MS" panose="020B0604020202020204" pitchFamily="34" charset="-128"/>
                <a:ea typeface="Arial Unicode MS" panose="020B0604020202020204" pitchFamily="34" charset="-128"/>
                <a:cs typeface="Arial Unicode MS" panose="020B0604020202020204" pitchFamily="34" charset="-128"/>
              </a:rPr>
              <a:t>de :</a:t>
            </a:r>
            <a:br>
              <a:rPr lang="fr-CA" sz="2000" dirty="0">
                <a:latin typeface="Arial Unicode MS" panose="020B0604020202020204" pitchFamily="34" charset="-128"/>
                <a:ea typeface="Arial Unicode MS" panose="020B0604020202020204" pitchFamily="34" charset="-128"/>
                <a:cs typeface="Arial Unicode MS" panose="020B0604020202020204" pitchFamily="34" charset="-128"/>
              </a:rPr>
            </a:br>
            <a:endParaRPr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Image 2"/>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sp>
        <p:nvSpPr>
          <p:cNvPr id="19" name="Rectangle 18"/>
          <p:cNvSpPr/>
          <p:nvPr>
            <p:custDataLst>
              <p:tags r:id="rId6"/>
            </p:custDataLst>
          </p:nvPr>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custDataLst>
              <p:tags r:id="rId7"/>
            </p:custDataLst>
          </p:nvPr>
        </p:nvPicPr>
        <p:blipFill>
          <a:blip r:embed="rId12"/>
          <a:srcRect/>
          <a:stretch/>
        </p:blipFill>
        <p:spPr>
          <a:xfrm>
            <a:off x="3016758" y="3421171"/>
            <a:ext cx="4808012" cy="1796251"/>
          </a:xfrm>
          <a:prstGeom prst="rect">
            <a:avLst/>
          </a:prstGeom>
        </p:spPr>
      </p:pic>
    </p:spTree>
    <p:extLst>
      <p:ext uri="{BB962C8B-B14F-4D97-AF65-F5344CB8AC3E}">
        <p14:creationId xmlns:p14="http://schemas.microsoft.com/office/powerpoint/2010/main" val="18957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custDataLst>
              <p:tags r:id="rId1"/>
            </p:custDataLst>
          </p:nvPr>
        </p:nvSpPr>
        <p:spPr>
          <a:xfrm>
            <a:off x="1932525" y="1830410"/>
            <a:ext cx="6556628" cy="814194"/>
          </a:xfrm>
          <a:prstGeom prst="rect">
            <a:avLst/>
          </a:prstGeom>
          <a:noFill/>
          <a:ln>
            <a:noFill/>
          </a:ln>
        </p:spPr>
        <p:txBody>
          <a:bodyPr spcFirstLastPara="1" wrap="square" lIns="91425" tIns="45700" rIns="91425" bIns="45700" anchor="ctr" anchorCtr="0">
            <a:noAutofit/>
          </a:bodyPr>
          <a:lstStyle/>
          <a:p>
            <a:pPr marL="0" lvl="0" indent="0" rtl="0">
              <a:lnSpc>
                <a:spcPct val="150000"/>
              </a:lnSpc>
              <a:spcBef>
                <a:spcPts val="0"/>
              </a:spcBef>
              <a:spcAft>
                <a:spcPts val="0"/>
              </a:spcAft>
              <a:buClr>
                <a:schemeClr val="dk1"/>
              </a:buClr>
              <a:buSzPts val="1800"/>
              <a:buFont typeface="Arial"/>
              <a:buNone/>
            </a:pPr>
            <a:r>
              <a:rPr lang="fr-CA" sz="1800" dirty="0"/>
              <a:t>Pour coordonner un conseil d’élèves, vous devez effectuer certaines activités : </a:t>
            </a:r>
            <a:endParaRPr sz="1800" dirty="0"/>
          </a:p>
        </p:txBody>
      </p:sp>
      <p:sp>
        <p:nvSpPr>
          <p:cNvPr id="21" name="Rectangle 20"/>
          <p:cNvSpPr/>
          <p:nvPr>
            <p:custDataLst>
              <p:tags r:id="rId2"/>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custDataLst>
              <p:tags r:id="rId3"/>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p:cNvSpPr/>
          <p:nvPr>
            <p:custDataLst>
              <p:tags r:id="rId4"/>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custDataLst>
              <p:tags r:id="rId5"/>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Google Shape;118;p16"/>
          <p:cNvSpPr txBox="1"/>
          <p:nvPr>
            <p:custDataLst>
              <p:tags r:id="rId6"/>
            </p:custDataLst>
          </p:nvPr>
        </p:nvSpPr>
        <p:spPr>
          <a:xfrm>
            <a:off x="6341758" y="289539"/>
            <a:ext cx="236536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6" name="ZoneTexte 25"/>
          <p:cNvSpPr txBox="1"/>
          <p:nvPr>
            <p:custDataLst>
              <p:tags r:id="rId7"/>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7" name="Groupe 26"/>
          <p:cNvGrpSpPr/>
          <p:nvPr>
            <p:custDataLst>
              <p:tags r:id="rId8"/>
            </p:custDataLst>
          </p:nvPr>
        </p:nvGrpSpPr>
        <p:grpSpPr>
          <a:xfrm>
            <a:off x="308868" y="5622521"/>
            <a:ext cx="825867" cy="553614"/>
            <a:chOff x="311331" y="4632987"/>
            <a:chExt cx="825867" cy="553614"/>
          </a:xfrm>
        </p:grpSpPr>
        <p:grpSp>
          <p:nvGrpSpPr>
            <p:cNvPr id="28" name="Groupe 27"/>
            <p:cNvGrpSpPr/>
            <p:nvPr/>
          </p:nvGrpSpPr>
          <p:grpSpPr>
            <a:xfrm>
              <a:off x="494072" y="4900644"/>
              <a:ext cx="486696" cy="285957"/>
              <a:chOff x="337757" y="5145206"/>
              <a:chExt cx="603937" cy="354842"/>
            </a:xfrm>
            <a:solidFill>
              <a:schemeClr val="bg1"/>
            </a:solidFill>
          </p:grpSpPr>
          <p:sp>
            <p:nvSpPr>
              <p:cNvPr id="30" name="Rectangle 29"/>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1" name="Triangle isocèle 30"/>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9" name="ZoneTexte 28"/>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6"/>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32" name="Image 31"/>
          <p:cNvPicPr>
            <a:picLocks noChangeAspect="1"/>
          </p:cNvPicPr>
          <p:nvPr>
            <p:custDataLst>
              <p:tags r:id="rId9"/>
            </p:custDataLst>
          </p:nvPr>
        </p:nvPicPr>
        <p:blipFill>
          <a:blip r:embed="rId17">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33" name="Légende encadrée 2 32"/>
          <p:cNvSpPr/>
          <p:nvPr>
            <p:custDataLst>
              <p:tags r:id="rId10"/>
            </p:custDataLst>
          </p:nvPr>
        </p:nvSpPr>
        <p:spPr>
          <a:xfrm>
            <a:off x="3651424" y="5003925"/>
            <a:ext cx="3129768" cy="1188435"/>
          </a:xfrm>
          <a:prstGeom prst="borderCallout2">
            <a:avLst>
              <a:gd name="adj1" fmla="val 58116"/>
              <a:gd name="adj2" fmla="val -3864"/>
              <a:gd name="adj3" fmla="val 57221"/>
              <a:gd name="adj4" fmla="val -11639"/>
              <a:gd name="adj5" fmla="val -15438"/>
              <a:gd name="adj6" fmla="val -17783"/>
            </a:avLst>
          </a:prstGeom>
          <a:gradFill flip="none" rotWithShape="1">
            <a:gsLst>
              <a:gs pos="0">
                <a:srgbClr val="91195A">
                  <a:tint val="66000"/>
                  <a:satMod val="160000"/>
                </a:srgbClr>
              </a:gs>
              <a:gs pos="50000">
                <a:srgbClr val="91195A">
                  <a:tint val="44500"/>
                  <a:satMod val="160000"/>
                </a:srgbClr>
              </a:gs>
              <a:gs pos="100000">
                <a:srgbClr val="91195A">
                  <a:tint val="23500"/>
                  <a:satMod val="160000"/>
                </a:srgbClr>
              </a:gs>
            </a:gsLst>
            <a:lin ang="2700000" scaled="1"/>
            <a:tileRect/>
          </a:gradFill>
          <a:ln w="9525">
            <a:solidFill>
              <a:srgbClr val="91195A"/>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sym typeface="Calibri"/>
              </a:rPr>
              <a:t>Déterminer la place du conseil d’élèves dans l’école fait partie des activités que vous devez effectuer en préparation.</a:t>
            </a:r>
          </a:p>
        </p:txBody>
      </p:sp>
      <p:grpSp>
        <p:nvGrpSpPr>
          <p:cNvPr id="3" name="Groupe 2"/>
          <p:cNvGrpSpPr/>
          <p:nvPr>
            <p:custDataLst>
              <p:tags r:id="rId11"/>
            </p:custDataLst>
          </p:nvPr>
        </p:nvGrpSpPr>
        <p:grpSpPr>
          <a:xfrm>
            <a:off x="2434533" y="4427331"/>
            <a:ext cx="5578138" cy="294815"/>
            <a:chOff x="4741591" y="5062576"/>
            <a:chExt cx="5578138" cy="294815"/>
          </a:xfrm>
        </p:grpSpPr>
        <p:sp>
          <p:nvSpPr>
            <p:cNvPr id="2" name="Rectangle 1"/>
            <p:cNvSpPr/>
            <p:nvPr/>
          </p:nvSpPr>
          <p:spPr>
            <a:xfrm>
              <a:off x="4741591" y="5062576"/>
              <a:ext cx="1814813" cy="294815"/>
            </a:xfrm>
            <a:prstGeom prst="rect">
              <a:avLst/>
            </a:prstGeom>
            <a:gradFill flip="none" rotWithShape="1">
              <a:gsLst>
                <a:gs pos="90000">
                  <a:srgbClr val="C34986"/>
                </a:gs>
                <a:gs pos="62000">
                  <a:srgbClr val="AC3973"/>
                </a:gs>
                <a:gs pos="0">
                  <a:srgbClr val="80115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En préparation</a:t>
              </a:r>
            </a:p>
          </p:txBody>
        </p:sp>
        <p:sp>
          <p:nvSpPr>
            <p:cNvPr id="35" name="Rectangle 34"/>
            <p:cNvSpPr/>
            <p:nvPr/>
          </p:nvSpPr>
          <p:spPr>
            <a:xfrm>
              <a:off x="6556404" y="5062576"/>
              <a:ext cx="3763325" cy="294815"/>
            </a:xfrm>
            <a:prstGeom prst="rect">
              <a:avLst/>
            </a:prstGeom>
            <a:gradFill flip="none" rotWithShape="1">
              <a:gsLst>
                <a:gs pos="41000">
                  <a:srgbClr val="00B6BD"/>
                </a:gs>
                <a:gs pos="4000">
                  <a:srgbClr val="00E3EE"/>
                </a:gs>
                <a:gs pos="72000">
                  <a:srgbClr val="00A8B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En action</a:t>
              </a:r>
            </a:p>
          </p:txBody>
        </p:sp>
      </p:grpSp>
      <p:sp>
        <p:nvSpPr>
          <p:cNvPr id="37" name="Légende encadrée 2 36"/>
          <p:cNvSpPr/>
          <p:nvPr>
            <p:custDataLst>
              <p:tags r:id="rId12"/>
            </p:custDataLst>
          </p:nvPr>
        </p:nvSpPr>
        <p:spPr>
          <a:xfrm flipH="1">
            <a:off x="2028995" y="2842288"/>
            <a:ext cx="1695058" cy="1335163"/>
          </a:xfrm>
          <a:prstGeom prst="borderCallout2">
            <a:avLst>
              <a:gd name="adj1" fmla="val 58116"/>
              <a:gd name="adj2" fmla="val -3864"/>
              <a:gd name="adj3" fmla="val 57221"/>
              <a:gd name="adj4" fmla="val -11639"/>
              <a:gd name="adj5" fmla="val 116254"/>
              <a:gd name="adj6" fmla="val -589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sym typeface="Calibri"/>
              </a:rPr>
              <a:t>En préparation, avant le début des travaux avec le conseil d’élèves.</a:t>
            </a:r>
            <a:endParaRPr lang="fr-FR" sz="1600" dirty="0">
              <a:solidFill>
                <a:schemeClr val="tx1"/>
              </a:solidFill>
            </a:endParaRPr>
          </a:p>
        </p:txBody>
      </p:sp>
      <p:sp>
        <p:nvSpPr>
          <p:cNvPr id="38" name="Légende encadrée 2 37"/>
          <p:cNvSpPr/>
          <p:nvPr>
            <p:custDataLst>
              <p:tags r:id="rId13"/>
            </p:custDataLst>
          </p:nvPr>
        </p:nvSpPr>
        <p:spPr>
          <a:xfrm>
            <a:off x="4994278" y="2842288"/>
            <a:ext cx="1695058" cy="1335163"/>
          </a:xfrm>
          <a:prstGeom prst="borderCallout2">
            <a:avLst>
              <a:gd name="adj1" fmla="val 58116"/>
              <a:gd name="adj2" fmla="val -3864"/>
              <a:gd name="adj3" fmla="val 57221"/>
              <a:gd name="adj4" fmla="val -11639"/>
              <a:gd name="adj5" fmla="val 116254"/>
              <a:gd name="adj6" fmla="val -589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sym typeface="Calibri"/>
              </a:rPr>
              <a:t>En action, pendant les travaux avec le conseil d’élèves.</a:t>
            </a:r>
            <a:endParaRPr lang="fr-FR"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custDataLst>
              <p:tags r:id="rId1"/>
            </p:custDataLst>
          </p:nvPr>
        </p:nvSpPr>
        <p:spPr>
          <a:xfrm>
            <a:off x="1942762" y="1391684"/>
            <a:ext cx="7033897" cy="1561714"/>
          </a:xfrm>
          <a:prstGeom prst="rect">
            <a:avLst/>
          </a:prstGeom>
          <a:noFill/>
          <a:ln>
            <a:noFill/>
          </a:ln>
        </p:spPr>
        <p:txBody>
          <a:bodyPr spcFirstLastPara="1" wrap="square" lIns="91425" tIns="45700" rIns="91425" bIns="45700" anchor="ctr" anchorCtr="0">
            <a:noAutofit/>
          </a:bodyPr>
          <a:lstStyle/>
          <a:p>
            <a:pPr marL="0" lvl="0" indent="0" rtl="0">
              <a:lnSpc>
                <a:spcPct val="150000"/>
              </a:lnSpc>
              <a:spcBef>
                <a:spcPts val="0"/>
              </a:spcBef>
              <a:spcAft>
                <a:spcPts val="0"/>
              </a:spcAft>
              <a:buClr>
                <a:schemeClr val="dk1"/>
              </a:buClr>
              <a:buSzPts val="1600"/>
              <a:buFont typeface="Arial"/>
              <a:buNone/>
            </a:pPr>
            <a:r>
              <a:rPr lang="fr-CA" sz="1600" b="1" dirty="0"/>
              <a:t>Pourquoi réfléchir au préalable à la place du conseil d’élèves </a:t>
            </a:r>
            <a:br>
              <a:rPr lang="fr-CA" sz="1600" b="1" dirty="0"/>
            </a:br>
            <a:r>
              <a:rPr lang="fr-CA" sz="1600" b="1" dirty="0"/>
              <a:t>dans l’école?</a:t>
            </a:r>
            <a:br>
              <a:rPr lang="fr-CA" sz="1600" b="1" dirty="0"/>
            </a:br>
            <a:br>
              <a:rPr lang="fr-CA" sz="1600" dirty="0"/>
            </a:br>
            <a:r>
              <a:rPr lang="fr-CA" sz="1600" b="1" dirty="0"/>
              <a:t>Pour :</a:t>
            </a:r>
            <a:endParaRPr sz="1600" b="1" dirty="0"/>
          </a:p>
        </p:txBody>
      </p:sp>
      <p:sp>
        <p:nvSpPr>
          <p:cNvPr id="107" name="Google Shape;107;p15"/>
          <p:cNvSpPr txBox="1"/>
          <p:nvPr>
            <p:custDataLst>
              <p:tags r:id="rId2"/>
            </p:custDataLst>
          </p:nvPr>
        </p:nvSpPr>
        <p:spPr>
          <a:xfrm>
            <a:off x="1935264" y="2937806"/>
            <a:ext cx="6558575" cy="802047"/>
          </a:xfrm>
          <a:prstGeom prst="rect">
            <a:avLst/>
          </a:prstGeom>
          <a:noFill/>
          <a:ln>
            <a:noFill/>
          </a:ln>
        </p:spPr>
        <p:txBody>
          <a:bodyPr spcFirstLastPara="1" wrap="square" lIns="91425" tIns="45700" rIns="91425" bIns="45700" anchor="ctr" anchorCtr="0">
            <a:noAutofit/>
          </a:bodyPr>
          <a:lstStyle/>
          <a:p>
            <a:pPr marL="490950" marR="0" lvl="0" indent="-285750" algn="l" rtl="0">
              <a:spcBef>
                <a:spcPts val="0"/>
              </a:spcBef>
              <a:spcAft>
                <a:spcPts val="0"/>
              </a:spcAft>
              <a:buClr>
                <a:schemeClr val="dk1"/>
              </a:buClr>
              <a:buSzPts val="1600"/>
              <a:buFont typeface="Arial" panose="020B0604020202020204" pitchFamily="34" charset="0"/>
              <a:buChar char="•"/>
            </a:pPr>
            <a:r>
              <a:rPr lang="fr-CA" sz="1600" b="0" i="0" u="none" strike="noStrike" cap="none" dirty="0">
                <a:solidFill>
                  <a:schemeClr val="dk1"/>
                </a:solidFill>
                <a:latin typeface="Arial"/>
                <a:ea typeface="Arial"/>
                <a:cs typeface="Arial"/>
                <a:sym typeface="Arial"/>
              </a:rPr>
              <a:t>Faciliter l’encadrement et la coordination du conseil d’élèves afin que les membres aient une idée précise de ce qu’ils peuvent réaliser;</a:t>
            </a:r>
            <a:endParaRPr sz="1600" b="0" i="0" u="none" strike="noStrike" cap="none" dirty="0">
              <a:solidFill>
                <a:schemeClr val="dk1"/>
              </a:solidFill>
              <a:latin typeface="Arial"/>
              <a:ea typeface="Arial"/>
              <a:cs typeface="Arial"/>
              <a:sym typeface="Arial"/>
            </a:endParaRPr>
          </a:p>
        </p:txBody>
      </p:sp>
      <p:sp>
        <p:nvSpPr>
          <p:cNvPr id="108" name="Google Shape;108;p15"/>
          <p:cNvSpPr txBox="1"/>
          <p:nvPr>
            <p:custDataLst>
              <p:tags r:id="rId3"/>
            </p:custDataLst>
          </p:nvPr>
        </p:nvSpPr>
        <p:spPr>
          <a:xfrm>
            <a:off x="1935264" y="3837249"/>
            <a:ext cx="6558575" cy="583846"/>
          </a:xfrm>
          <a:prstGeom prst="rect">
            <a:avLst/>
          </a:prstGeom>
          <a:noFill/>
          <a:ln>
            <a:noFill/>
          </a:ln>
        </p:spPr>
        <p:txBody>
          <a:bodyPr spcFirstLastPara="1" wrap="square" lIns="91425" tIns="45700" rIns="91425" bIns="45700" anchor="ctr" anchorCtr="0">
            <a:noAutofit/>
          </a:bodyPr>
          <a:lstStyle/>
          <a:p>
            <a:pPr marL="490950" lvl="0" indent="-285750">
              <a:buClr>
                <a:schemeClr val="dk1"/>
              </a:buClr>
              <a:buSzPts val="1600"/>
              <a:buFont typeface="Arial" panose="020B0604020202020204" pitchFamily="34" charset="0"/>
              <a:buChar char="•"/>
            </a:pPr>
            <a:r>
              <a:rPr lang="fr-CA" sz="1600" dirty="0">
                <a:solidFill>
                  <a:schemeClr val="dk1"/>
                </a:solidFill>
              </a:rPr>
              <a:t>Définir le mandat du conseil d’élèves avant de demander aux jeunes de s’engager;</a:t>
            </a:r>
            <a:endParaRPr sz="1600" b="0" i="0" u="none" strike="noStrike" cap="none" dirty="0">
              <a:solidFill>
                <a:schemeClr val="dk1"/>
              </a:solidFill>
              <a:latin typeface="Arial"/>
              <a:ea typeface="Arial"/>
              <a:cs typeface="Arial"/>
              <a:sym typeface="Arial"/>
            </a:endParaRPr>
          </a:p>
        </p:txBody>
      </p:sp>
      <p:sp>
        <p:nvSpPr>
          <p:cNvPr id="109" name="Google Shape;109;p15"/>
          <p:cNvSpPr txBox="1"/>
          <p:nvPr>
            <p:custDataLst>
              <p:tags r:id="rId4"/>
            </p:custDataLst>
          </p:nvPr>
        </p:nvSpPr>
        <p:spPr>
          <a:xfrm>
            <a:off x="1935264" y="5740856"/>
            <a:ext cx="6558575" cy="786390"/>
          </a:xfrm>
          <a:prstGeom prst="rect">
            <a:avLst/>
          </a:prstGeom>
          <a:noFill/>
          <a:ln>
            <a:noFill/>
          </a:ln>
        </p:spPr>
        <p:txBody>
          <a:bodyPr spcFirstLastPara="1" wrap="square" lIns="91425" tIns="45700" rIns="91425" bIns="45700" anchor="ctr" anchorCtr="0">
            <a:noAutofit/>
          </a:bodyPr>
          <a:lstStyle/>
          <a:p>
            <a:pPr marL="490950" marR="0" lvl="0" indent="-285750" algn="l" rtl="0">
              <a:spcBef>
                <a:spcPts val="0"/>
              </a:spcBef>
              <a:spcAft>
                <a:spcPts val="0"/>
              </a:spcAft>
              <a:buClr>
                <a:schemeClr val="dk1"/>
              </a:buClr>
              <a:buSzPts val="1600"/>
              <a:buFont typeface="Arial" panose="020B0604020202020204" pitchFamily="34" charset="0"/>
              <a:buChar char="•"/>
            </a:pPr>
            <a:r>
              <a:rPr lang="fr-CA" sz="1600" b="0" i="0" u="none" strike="noStrike" cap="none" dirty="0">
                <a:solidFill>
                  <a:schemeClr val="dk1"/>
                </a:solidFill>
                <a:latin typeface="Arial"/>
                <a:ea typeface="Arial"/>
                <a:cs typeface="Arial"/>
                <a:sym typeface="Arial"/>
              </a:rPr>
              <a:t>Favoriser l’intégration du conseil d’élèves : si vous définissez à l’avance la place du conseil d’élèves dans l’école, tous les acteurs du milieu seront au fait de son existence et de l’étendue de son mandat.</a:t>
            </a:r>
            <a:endParaRPr sz="1600" b="0" i="0" u="none" strike="noStrike" cap="none" dirty="0">
              <a:solidFill>
                <a:schemeClr val="dk1"/>
              </a:solidFill>
              <a:latin typeface="Arial"/>
              <a:ea typeface="Arial"/>
              <a:cs typeface="Arial"/>
              <a:sym typeface="Arial"/>
            </a:endParaRPr>
          </a:p>
        </p:txBody>
      </p:sp>
      <p:sp>
        <p:nvSpPr>
          <p:cNvPr id="110" name="Google Shape;110;p15"/>
          <p:cNvSpPr txBox="1"/>
          <p:nvPr>
            <p:custDataLst>
              <p:tags r:id="rId5"/>
            </p:custDataLst>
          </p:nvPr>
        </p:nvSpPr>
        <p:spPr>
          <a:xfrm>
            <a:off x="1935264" y="4669200"/>
            <a:ext cx="6558575" cy="910956"/>
          </a:xfrm>
          <a:prstGeom prst="rect">
            <a:avLst/>
          </a:prstGeom>
          <a:noFill/>
          <a:ln>
            <a:noFill/>
          </a:ln>
        </p:spPr>
        <p:txBody>
          <a:bodyPr spcFirstLastPara="1" wrap="square" lIns="91425" tIns="45700" rIns="91425" bIns="45700" anchor="ctr" anchorCtr="0">
            <a:noAutofit/>
          </a:bodyPr>
          <a:lstStyle/>
          <a:p>
            <a:pPr marL="490950" indent="-285750">
              <a:buClr>
                <a:schemeClr val="dk1"/>
              </a:buClr>
              <a:buSzPts val="1600"/>
              <a:buFont typeface="Arial" panose="020B0604020202020204" pitchFamily="34" charset="0"/>
              <a:buChar char="•"/>
            </a:pPr>
            <a:r>
              <a:rPr lang="fr-FR" sz="1600" dirty="0">
                <a:solidFill>
                  <a:schemeClr val="dk1"/>
                </a:solidFill>
              </a:rPr>
              <a:t>S’assurer que le conseil d’élèves dispose d’un pouvoir réel, même si celui-ci est limité. Par exemple, le fait de ne pas considérer réellement le point de vue des élèves nourrit le cynisme et génère de la frustration;</a:t>
            </a:r>
          </a:p>
          <a:p>
            <a:pPr marL="490950" marR="0" lvl="0" indent="-285750" algn="l" rtl="0">
              <a:spcBef>
                <a:spcPts val="0"/>
              </a:spcBef>
              <a:spcAft>
                <a:spcPts val="0"/>
              </a:spcAft>
              <a:buClr>
                <a:schemeClr val="dk1"/>
              </a:buClr>
              <a:buSzPts val="1600"/>
              <a:buFont typeface="Arial" panose="020B0604020202020204" pitchFamily="34" charset="0"/>
              <a:buChar char="•"/>
            </a:pPr>
            <a:endParaRPr sz="1600" b="0" i="0" u="none" strike="noStrike" cap="none" dirty="0">
              <a:solidFill>
                <a:schemeClr val="dk1"/>
              </a:solidFill>
              <a:latin typeface="Arial"/>
              <a:ea typeface="Arial"/>
              <a:cs typeface="Arial"/>
              <a:sym typeface="Arial"/>
            </a:endParaRPr>
          </a:p>
        </p:txBody>
      </p:sp>
      <p:sp>
        <p:nvSpPr>
          <p:cNvPr id="9" name="Rectangle 8"/>
          <p:cNvSpPr/>
          <p:nvPr>
            <p:custDataLst>
              <p:tags r:id="rId6"/>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p:cNvSpPr/>
          <p:nvPr>
            <p:custDataLst>
              <p:tags r:id="rId7"/>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custDataLst>
              <p:tags r:id="rId8"/>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Image 11"/>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3" name="Google Shape;118;p16"/>
          <p:cNvSpPr txBox="1"/>
          <p:nvPr>
            <p:custDataLst>
              <p:tags r:id="rId10"/>
            </p:custDataLst>
          </p:nvPr>
        </p:nvSpPr>
        <p:spPr>
          <a:xfrm>
            <a:off x="6341758" y="289539"/>
            <a:ext cx="2366326"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4" name="ZoneTexte 13"/>
          <p:cNvSpPr txBox="1"/>
          <p:nvPr>
            <p:custDataLst>
              <p:tags r:id="rId11"/>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1" name="Groupe 20"/>
          <p:cNvGrpSpPr/>
          <p:nvPr>
            <p:custDataLst>
              <p:tags r:id="rId12"/>
            </p:custDataLst>
          </p:nvPr>
        </p:nvGrpSpPr>
        <p:grpSpPr>
          <a:xfrm>
            <a:off x="308868" y="5622521"/>
            <a:ext cx="825867" cy="553614"/>
            <a:chOff x="311331" y="4632987"/>
            <a:chExt cx="825867" cy="553614"/>
          </a:xfrm>
        </p:grpSpPr>
        <p:grpSp>
          <p:nvGrpSpPr>
            <p:cNvPr id="22" name="Groupe 21"/>
            <p:cNvGrpSpPr/>
            <p:nvPr/>
          </p:nvGrpSpPr>
          <p:grpSpPr>
            <a:xfrm>
              <a:off x="494072" y="4900644"/>
              <a:ext cx="486696" cy="285957"/>
              <a:chOff x="337757" y="5145206"/>
              <a:chExt cx="603937" cy="354842"/>
            </a:xfrm>
            <a:solidFill>
              <a:schemeClr val="bg1"/>
            </a:solidFill>
          </p:grpSpPr>
          <p:sp>
            <p:nvSpPr>
              <p:cNvPr id="24" name="Rectangle 23"/>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5" name="Triangle isocèle 24"/>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3" name="ZoneTexte 22"/>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9"/>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28" name="Image 27"/>
          <p:cNvPicPr>
            <a:picLocks noChangeAspect="1"/>
          </p:cNvPicPr>
          <p:nvPr>
            <p:custDataLst>
              <p:tags r:id="rId13"/>
            </p:custDataLst>
          </p:nvPr>
        </p:nvPicPr>
        <p:blipFill rotWithShape="1">
          <a:blip r:embed="rId20">
            <a:extLst>
              <a:ext uri="{28A0092B-C50C-407E-A947-70E740481C1C}">
                <a14:useLocalDpi xmlns:a14="http://schemas.microsoft.com/office/drawing/2010/main" val="0"/>
              </a:ext>
            </a:extLst>
          </a:blip>
          <a:srcRect l="69535" t="66019" r="24651" b="20338"/>
          <a:stretch/>
        </p:blipFill>
        <p:spPr>
          <a:xfrm>
            <a:off x="7495764" y="1950223"/>
            <a:ext cx="498385" cy="657869"/>
          </a:xfrm>
          <a:prstGeom prst="rect">
            <a:avLst/>
          </a:prstGeom>
        </p:spPr>
      </p:pic>
      <p:pic>
        <p:nvPicPr>
          <p:cNvPr id="29" name="Image 28"/>
          <p:cNvPicPr>
            <a:picLocks noChangeAspect="1"/>
          </p:cNvPicPr>
          <p:nvPr>
            <p:custDataLst>
              <p:tags r:id="rId14"/>
            </p:custDataLst>
          </p:nvPr>
        </p:nvPicPr>
        <p:blipFill rotWithShape="1">
          <a:blip r:embed="rId21">
            <a:extLst>
              <a:ext uri="{28A0092B-C50C-407E-A947-70E740481C1C}">
                <a14:useLocalDpi xmlns:a14="http://schemas.microsoft.com/office/drawing/2010/main" val="0"/>
              </a:ext>
            </a:extLst>
          </a:blip>
          <a:srcRect l="64297" t="54329" r="23378" b="20660"/>
          <a:stretch/>
        </p:blipFill>
        <p:spPr>
          <a:xfrm>
            <a:off x="7764339" y="1779381"/>
            <a:ext cx="943745" cy="1077295"/>
          </a:xfrm>
          <a:prstGeom prst="rect">
            <a:avLst/>
          </a:prstGeom>
        </p:spPr>
      </p:pic>
      <p:sp>
        <p:nvSpPr>
          <p:cNvPr id="30" name="Rectangle 29"/>
          <p:cNvSpPr/>
          <p:nvPr>
            <p:custDataLst>
              <p:tags r:id="rId15"/>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1" name="Image 30"/>
          <p:cNvPicPr>
            <a:picLocks noChangeAspect="1"/>
          </p:cNvPicPr>
          <p:nvPr>
            <p:custDataLst>
              <p:tags r:id="rId1"/>
            </p:custDataLst>
          </p:nvPr>
        </p:nvPicPr>
        <p:blipFill rotWithShape="1">
          <a:blip r:embed="rId21">
            <a:extLst>
              <a:ext uri="{28A0092B-C50C-407E-A947-70E740481C1C}">
                <a14:useLocalDpi xmlns:a14="http://schemas.microsoft.com/office/drawing/2010/main" val="0"/>
              </a:ext>
            </a:extLst>
          </a:blip>
          <a:srcRect l="24052" t="40526" r="57110" b="18547"/>
          <a:stretch/>
        </p:blipFill>
        <p:spPr>
          <a:xfrm>
            <a:off x="5990986" y="4800729"/>
            <a:ext cx="1722475" cy="2105247"/>
          </a:xfrm>
          <a:prstGeom prst="rect">
            <a:avLst/>
          </a:prstGeom>
        </p:spPr>
      </p:pic>
      <p:pic>
        <p:nvPicPr>
          <p:cNvPr id="32" name="Image 31"/>
          <p:cNvPicPr>
            <a:picLocks noChangeAspect="1"/>
          </p:cNvPicPr>
          <p:nvPr>
            <p:custDataLst>
              <p:tags r:id="rId2"/>
            </p:custDataLst>
          </p:nvPr>
        </p:nvPicPr>
        <p:blipFill rotWithShape="1">
          <a:blip r:embed="rId22">
            <a:extLst>
              <a:ext uri="{28A0092B-C50C-407E-A947-70E740481C1C}">
                <a14:useLocalDpi xmlns:a14="http://schemas.microsoft.com/office/drawing/2010/main" val="0"/>
              </a:ext>
            </a:extLst>
          </a:blip>
          <a:srcRect l="22453" t="39894" r="45105" b="21452"/>
          <a:stretch/>
        </p:blipFill>
        <p:spPr>
          <a:xfrm>
            <a:off x="6043732" y="4753407"/>
            <a:ext cx="2966484" cy="1988288"/>
          </a:xfrm>
          <a:prstGeom prst="rect">
            <a:avLst/>
          </a:prstGeom>
        </p:spPr>
      </p:pic>
      <p:pic>
        <p:nvPicPr>
          <p:cNvPr id="33" name="Image 32"/>
          <p:cNvPicPr>
            <a:picLocks noChangeAspect="1"/>
          </p:cNvPicPr>
          <p:nvPr>
            <p:custDataLst>
              <p:tags r:id="rId3"/>
            </p:custDataLst>
          </p:nvPr>
        </p:nvPicPr>
        <p:blipFill rotWithShape="1">
          <a:blip r:embed="rId23">
            <a:extLst>
              <a:ext uri="{28A0092B-C50C-407E-A947-70E740481C1C}">
                <a14:useLocalDpi xmlns:a14="http://schemas.microsoft.com/office/drawing/2010/main" val="0"/>
              </a:ext>
            </a:extLst>
          </a:blip>
          <a:srcRect l="37980" t="44084" r="46671" b="39793"/>
          <a:stretch/>
        </p:blipFill>
        <p:spPr>
          <a:xfrm>
            <a:off x="6958132" y="4966059"/>
            <a:ext cx="1403498" cy="829340"/>
          </a:xfrm>
          <a:prstGeom prst="rect">
            <a:avLst/>
          </a:prstGeom>
        </p:spPr>
      </p:pic>
      <p:pic>
        <p:nvPicPr>
          <p:cNvPr id="25" name="Image 24"/>
          <p:cNvPicPr>
            <a:picLocks noChangeAspect="1"/>
          </p:cNvPicPr>
          <p:nvPr>
            <p:custDataLst>
              <p:tags r:id="rId4"/>
            </p:custDataLst>
          </p:nvPr>
        </p:nvPicPr>
        <p:blipFill>
          <a:blip r:embed="rId24">
            <a:extLst>
              <a:ext uri="{28A0092B-C50C-407E-A947-70E740481C1C}">
                <a14:useLocalDpi xmlns:a14="http://schemas.microsoft.com/office/drawing/2010/main" val="0"/>
              </a:ext>
            </a:extLst>
          </a:blip>
          <a:stretch>
            <a:fillRect/>
          </a:stretch>
        </p:blipFill>
        <p:spPr>
          <a:xfrm>
            <a:off x="7352350" y="4274292"/>
            <a:ext cx="460280" cy="352821"/>
          </a:xfrm>
          <a:prstGeom prst="rect">
            <a:avLst/>
          </a:prstGeom>
        </p:spPr>
      </p:pic>
      <p:pic>
        <p:nvPicPr>
          <p:cNvPr id="24" name="Image 23"/>
          <p:cNvPicPr>
            <a:picLocks noChangeAspect="1"/>
          </p:cNvPicPr>
          <p:nvPr>
            <p:custDataLst>
              <p:tags r:id="rId5"/>
            </p:custDataLst>
          </p:nvPr>
        </p:nvPicPr>
        <p:blipFill>
          <a:blip r:embed="rId25">
            <a:extLst>
              <a:ext uri="{28A0092B-C50C-407E-A947-70E740481C1C}">
                <a14:useLocalDpi xmlns:a14="http://schemas.microsoft.com/office/drawing/2010/main" val="0"/>
              </a:ext>
            </a:extLst>
          </a:blip>
          <a:stretch>
            <a:fillRect/>
          </a:stretch>
        </p:blipFill>
        <p:spPr>
          <a:xfrm>
            <a:off x="7686419" y="4107911"/>
            <a:ext cx="309435" cy="654279"/>
          </a:xfrm>
          <a:prstGeom prst="rect">
            <a:avLst/>
          </a:prstGeom>
        </p:spPr>
      </p:pic>
      <p:sp>
        <p:nvSpPr>
          <p:cNvPr id="200" name="Google Shape;200;p22"/>
          <p:cNvSpPr txBox="1">
            <a:spLocks noGrp="1"/>
          </p:cNvSpPr>
          <p:nvPr>
            <p:ph type="title"/>
            <p:custDataLst>
              <p:tags r:id="rId6"/>
            </p:custDataLst>
          </p:nvPr>
        </p:nvSpPr>
        <p:spPr>
          <a:xfrm>
            <a:off x="1942432" y="1830410"/>
            <a:ext cx="7110523" cy="3311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Font typeface="Arial"/>
              <a:buNone/>
            </a:pPr>
            <a:r>
              <a:rPr lang="fr-CA" sz="1600" b="1" dirty="0"/>
              <a:t>En tant que responsable, dois-je faire cette réflexion chaque année ?</a:t>
            </a:r>
            <a:endParaRPr sz="1600" b="1" dirty="0"/>
          </a:p>
        </p:txBody>
      </p:sp>
      <p:sp>
        <p:nvSpPr>
          <p:cNvPr id="201" name="Google Shape;201;p22"/>
          <p:cNvSpPr txBox="1">
            <a:spLocks noGrp="1"/>
          </p:cNvSpPr>
          <p:nvPr>
            <p:ph type="body" idx="1"/>
            <p:custDataLst>
              <p:tags r:id="rId7"/>
            </p:custDataLst>
          </p:nvPr>
        </p:nvSpPr>
        <p:spPr>
          <a:xfrm>
            <a:off x="1942433" y="2578100"/>
            <a:ext cx="3900226" cy="350832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600"/>
              <a:buNone/>
            </a:pPr>
            <a:r>
              <a:rPr lang="fr-CA" sz="1600" dirty="0"/>
              <a:t>Dans une école, même si un conseil d’élèves est en activité depuis longtemps, il est conseillé de réfléchir à la place qu’il y occupe chaque année. En effet, le regard porté sur l’école peut évoluer au fil de vos expériences et du chemin parcouru par les jeunes élus eux-mêmes.  </a:t>
            </a:r>
            <a:endParaRPr dirty="0"/>
          </a:p>
        </p:txBody>
      </p:sp>
      <p:sp>
        <p:nvSpPr>
          <p:cNvPr id="6" name="Rectangle 5"/>
          <p:cNvSpPr/>
          <p:nvPr>
            <p:custDataLst>
              <p:tags r:id="rId8"/>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custDataLst>
              <p:tags r:id="rId9"/>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custDataLst>
              <p:tags r:id="rId10"/>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custDataLst>
              <p:tags r:id="rId11"/>
            </p:custDataLst>
          </p:nvPr>
        </p:nvPicPr>
        <p:blipFill>
          <a:blip r:embed="rId26">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Google Shape;118;p16"/>
          <p:cNvSpPr txBox="1"/>
          <p:nvPr>
            <p:custDataLst>
              <p:tags r:id="rId12"/>
            </p:custDataLst>
          </p:nvPr>
        </p:nvSpPr>
        <p:spPr>
          <a:xfrm>
            <a:off x="6341758" y="289539"/>
            <a:ext cx="229424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1" name="ZoneTexte 10"/>
          <p:cNvSpPr txBox="1"/>
          <p:nvPr>
            <p:custDataLst>
              <p:tags r:id="rId13"/>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18" name="Groupe 17"/>
          <p:cNvGrpSpPr/>
          <p:nvPr>
            <p:custDataLst>
              <p:tags r:id="rId14"/>
            </p:custDataLst>
          </p:nvPr>
        </p:nvGrpSpPr>
        <p:grpSpPr>
          <a:xfrm>
            <a:off x="308868" y="5622521"/>
            <a:ext cx="825867" cy="553614"/>
            <a:chOff x="311331" y="4632987"/>
            <a:chExt cx="825867" cy="553614"/>
          </a:xfrm>
        </p:grpSpPr>
        <p:grpSp>
          <p:nvGrpSpPr>
            <p:cNvPr id="19" name="Groupe 18"/>
            <p:cNvGrpSpPr/>
            <p:nvPr/>
          </p:nvGrpSpPr>
          <p:grpSpPr>
            <a:xfrm>
              <a:off x="494072" y="4900644"/>
              <a:ext cx="486696" cy="285957"/>
              <a:chOff x="337757" y="5145206"/>
              <a:chExt cx="603937" cy="354842"/>
            </a:xfrm>
            <a:solidFill>
              <a:schemeClr val="bg1"/>
            </a:solidFill>
          </p:grpSpPr>
          <p:sp>
            <p:nvSpPr>
              <p:cNvPr id="21" name="Rectangle 20"/>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2" name="Triangle isocèle 21"/>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0" name="ZoneTexte 19"/>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7"/>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23" name="Rectangle 22"/>
          <p:cNvSpPr/>
          <p:nvPr>
            <p:custDataLst>
              <p:tags r:id="rId15"/>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Pensées 3"/>
          <p:cNvSpPr/>
          <p:nvPr>
            <p:custDataLst>
              <p:tags r:id="rId16"/>
            </p:custDataLst>
          </p:nvPr>
        </p:nvSpPr>
        <p:spPr>
          <a:xfrm>
            <a:off x="7246541" y="4000542"/>
            <a:ext cx="1094880" cy="867385"/>
          </a:xfrm>
          <a:prstGeom prst="cloudCallout">
            <a:avLst>
              <a:gd name="adj1" fmla="val -86314"/>
              <a:gd name="adj2" fmla="val 50855"/>
            </a:avLst>
          </a:prstGeom>
          <a:noFill/>
          <a:ln w="9525">
            <a:solidFill>
              <a:srgbClr val="00A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p:cNvPicPr>
            <a:picLocks noChangeAspect="1"/>
          </p:cNvPicPr>
          <p:nvPr>
            <p:custDataLst>
              <p:tags r:id="rId17"/>
            </p:custDataLst>
          </p:nvPr>
        </p:nvPicPr>
        <p:blipFill>
          <a:blip r:embed="rId28">
            <a:extLst>
              <a:ext uri="{28A0092B-C50C-407E-A947-70E740481C1C}">
                <a14:useLocalDpi xmlns:a14="http://schemas.microsoft.com/office/drawing/2010/main" val="0"/>
              </a:ext>
            </a:extLst>
          </a:blip>
          <a:stretch>
            <a:fillRect/>
          </a:stretch>
        </p:blipFill>
        <p:spPr>
          <a:xfrm>
            <a:off x="6554192" y="3833349"/>
            <a:ext cx="474160" cy="612270"/>
          </a:xfrm>
          <a:prstGeom prst="rect">
            <a:avLst/>
          </a:prstGeom>
        </p:spPr>
      </p:pic>
      <p:sp>
        <p:nvSpPr>
          <p:cNvPr id="35" name="Pensées 34"/>
          <p:cNvSpPr/>
          <p:nvPr>
            <p:custDataLst>
              <p:tags r:id="rId18"/>
            </p:custDataLst>
          </p:nvPr>
        </p:nvSpPr>
        <p:spPr>
          <a:xfrm>
            <a:off x="6271976" y="3735280"/>
            <a:ext cx="1012856" cy="802404"/>
          </a:xfrm>
          <a:prstGeom prst="cloudCallout">
            <a:avLst>
              <a:gd name="adj1" fmla="val -24713"/>
              <a:gd name="adj2" fmla="val 86800"/>
            </a:avLst>
          </a:prstGeom>
          <a:noFill/>
          <a:ln w="9525">
            <a:solidFill>
              <a:srgbClr val="00A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7" name="Image 46"/>
          <p:cNvPicPr>
            <a:picLocks noChangeAspect="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a:off x="4572000" y="3603184"/>
            <a:ext cx="819048" cy="742857"/>
          </a:xfrm>
          <a:prstGeom prst="rect">
            <a:avLst/>
          </a:prstGeom>
        </p:spPr>
      </p:pic>
      <p:pic>
        <p:nvPicPr>
          <p:cNvPr id="36" name="Image 35"/>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a:off x="4864801" y="4409412"/>
            <a:ext cx="706099" cy="649358"/>
          </a:xfrm>
          <a:prstGeom prst="rect">
            <a:avLst/>
          </a:prstGeom>
        </p:spPr>
      </p:pic>
      <p:pic>
        <p:nvPicPr>
          <p:cNvPr id="34" name="Image 33"/>
          <p:cNvPicPr>
            <a:picLocks noChangeAspect="1"/>
          </p:cNvPicPr>
          <p:nvPr>
            <p:custDataLst>
              <p:tags r:id="rId3"/>
            </p:custDataLst>
          </p:nvPr>
        </p:nvPicPr>
        <p:blipFill>
          <a:blip r:embed="rId21">
            <a:extLst>
              <a:ext uri="{28A0092B-C50C-407E-A947-70E740481C1C}">
                <a14:useLocalDpi xmlns:a14="http://schemas.microsoft.com/office/drawing/2010/main" val="0"/>
              </a:ext>
            </a:extLst>
          </a:blip>
          <a:stretch>
            <a:fillRect/>
          </a:stretch>
        </p:blipFill>
        <p:spPr>
          <a:xfrm>
            <a:off x="3962045" y="4007752"/>
            <a:ext cx="1066667" cy="980952"/>
          </a:xfrm>
          <a:prstGeom prst="rect">
            <a:avLst/>
          </a:prstGeom>
        </p:spPr>
      </p:pic>
      <p:sp>
        <p:nvSpPr>
          <p:cNvPr id="4" name="Rectangle 3"/>
          <p:cNvSpPr/>
          <p:nvPr>
            <p:custDataLst>
              <p:tags r:id="rId4"/>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p:cNvPicPr>
            <a:picLocks noChangeAspect="1"/>
          </p:cNvPicPr>
          <p:nvPr>
            <p:custDataLst>
              <p:tags r:id="rId5"/>
            </p:custDataLst>
          </p:nvPr>
        </p:nvPicPr>
        <p:blipFill>
          <a:blip r:embed="rId22">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sp>
        <p:nvSpPr>
          <p:cNvPr id="117" name="Google Shape;117;p16"/>
          <p:cNvSpPr txBox="1">
            <a:spLocks noGrp="1"/>
          </p:cNvSpPr>
          <p:nvPr>
            <p:ph type="title"/>
            <p:custDataLst>
              <p:tags r:id="rId6"/>
            </p:custDataLst>
          </p:nvPr>
        </p:nvSpPr>
        <p:spPr>
          <a:xfrm>
            <a:off x="1938362" y="1834236"/>
            <a:ext cx="6542501" cy="781347"/>
          </a:xfrm>
          <a:prstGeom prst="rect">
            <a:avLst/>
          </a:prstGeom>
          <a:noFill/>
          <a:ln>
            <a:noFill/>
          </a:ln>
        </p:spPr>
        <p:txBody>
          <a:bodyPr spcFirstLastPara="1" wrap="square" lIns="91425" tIns="45700" rIns="91425" bIns="45700" anchor="t" anchorCtr="0">
            <a:noAutofit/>
          </a:bodyPr>
          <a:lstStyle/>
          <a:p>
            <a:pPr lvl="0">
              <a:lnSpc>
                <a:spcPct val="150000"/>
              </a:lnSpc>
              <a:buSzPts val="1600"/>
            </a:pPr>
            <a:r>
              <a:rPr lang="fr-CA" sz="1600" dirty="0">
                <a:latin typeface="Arial" panose="020B0604020202020204" pitchFamily="34" charset="0"/>
                <a:ea typeface="Arial Unicode MS" panose="020B0604020202020204" pitchFamily="34" charset="-128"/>
                <a:cs typeface="Arial" panose="020B0604020202020204" pitchFamily="34" charset="0"/>
              </a:rPr>
              <a:t>Afin de déterminer la place du conseil d’élèves dans l’école, nous vous invitons à considérer les trois éléments suivants :</a:t>
            </a:r>
            <a:endParaRPr sz="1600" dirty="0">
              <a:latin typeface="Arial" panose="020B0604020202020204" pitchFamily="34" charset="0"/>
              <a:ea typeface="Arial Unicode MS" panose="020B0604020202020204" pitchFamily="34" charset="-128"/>
              <a:cs typeface="Arial" panose="020B0604020202020204" pitchFamily="34" charset="0"/>
            </a:endParaRPr>
          </a:p>
        </p:txBody>
      </p:sp>
      <p:sp>
        <p:nvSpPr>
          <p:cNvPr id="118" name="Google Shape;118;p16"/>
          <p:cNvSpPr txBox="1"/>
          <p:nvPr>
            <p:custDataLst>
              <p:tags r:id="rId7"/>
            </p:custDataLst>
          </p:nvPr>
        </p:nvSpPr>
        <p:spPr>
          <a:xfrm>
            <a:off x="5188723" y="3178821"/>
            <a:ext cx="1547682"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L’autoportrait de votre milieu</a:t>
            </a:r>
            <a:endParaRPr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19" name="Google Shape;119;p16"/>
          <p:cNvSpPr txBox="1"/>
          <p:nvPr>
            <p:custDataLst>
              <p:tags r:id="rId8"/>
            </p:custDataLst>
          </p:nvPr>
        </p:nvSpPr>
        <p:spPr>
          <a:xfrm>
            <a:off x="2677153" y="4043240"/>
            <a:ext cx="1450999"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20" name="Google Shape;120;p16"/>
          <p:cNvSpPr txBox="1"/>
          <p:nvPr>
            <p:custDataLst>
              <p:tags r:id="rId9"/>
            </p:custDataLst>
          </p:nvPr>
        </p:nvSpPr>
        <p:spPr>
          <a:xfrm>
            <a:off x="5346744" y="4556488"/>
            <a:ext cx="2543344" cy="8826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0" i="0" u="none" strike="noStrike" cap="none">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5" name="Rectangle 14"/>
          <p:cNvSpPr/>
          <p:nvPr>
            <p:custDataLst>
              <p:tags r:id="rId10"/>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custDataLst>
              <p:tags r:id="rId11"/>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3" name="Image 22"/>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4" name="Rectangle 23"/>
          <p:cNvSpPr/>
          <p:nvPr>
            <p:custDataLst>
              <p:tags r:id="rId13"/>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Google Shape;118;p16"/>
          <p:cNvSpPr txBox="1"/>
          <p:nvPr>
            <p:custDataLst>
              <p:tags r:id="rId14"/>
            </p:custDataLst>
          </p:nvPr>
        </p:nvSpPr>
        <p:spPr>
          <a:xfrm>
            <a:off x="6341758" y="289539"/>
            <a:ext cx="238568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53" name="ZoneTexte 52"/>
          <p:cNvSpPr txBox="1"/>
          <p:nvPr>
            <p:custDataLst>
              <p:tags r:id="rId15"/>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31" name="Groupe 30"/>
          <p:cNvGrpSpPr/>
          <p:nvPr>
            <p:custDataLst>
              <p:tags r:id="rId16"/>
            </p:custDataLst>
          </p:nvPr>
        </p:nvGrpSpPr>
        <p:grpSpPr>
          <a:xfrm>
            <a:off x="308868" y="5622521"/>
            <a:ext cx="825867" cy="553614"/>
            <a:chOff x="311331" y="4632987"/>
            <a:chExt cx="825867" cy="553614"/>
          </a:xfrm>
        </p:grpSpPr>
        <p:grpSp>
          <p:nvGrpSpPr>
            <p:cNvPr id="32" name="Groupe 31"/>
            <p:cNvGrpSpPr/>
            <p:nvPr/>
          </p:nvGrpSpPr>
          <p:grpSpPr>
            <a:xfrm>
              <a:off x="494072" y="4900644"/>
              <a:ext cx="486696" cy="285957"/>
              <a:chOff x="337757" y="5145206"/>
              <a:chExt cx="603937" cy="354842"/>
            </a:xfrm>
            <a:solidFill>
              <a:schemeClr val="bg1"/>
            </a:solidFill>
          </p:grpSpPr>
          <p:sp>
            <p:nvSpPr>
              <p:cNvPr id="35" name="Rectangle 34"/>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7" name="Triangle isocèle 36"/>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33" name="ZoneTexte 32"/>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extLst>
      <p:ext uri="{BB962C8B-B14F-4D97-AF65-F5344CB8AC3E}">
        <p14:creationId xmlns:p14="http://schemas.microsoft.com/office/powerpoint/2010/main" val="294367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53" name="Image 52"/>
          <p:cNvPicPr>
            <a:picLocks noChangeAspect="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a:off x="4572000" y="3603184"/>
            <a:ext cx="819048" cy="742857"/>
          </a:xfrm>
          <a:prstGeom prst="rect">
            <a:avLst/>
          </a:prstGeom>
        </p:spPr>
      </p:pic>
      <p:pic>
        <p:nvPicPr>
          <p:cNvPr id="52" name="Image 51"/>
          <p:cNvPicPr>
            <a:picLocks noChangeAspect="1"/>
          </p:cNvPicPr>
          <p:nvPr>
            <p:custDataLst>
              <p:tags r:id="rId2"/>
            </p:custDataLst>
          </p:nvPr>
        </p:nvPicPr>
        <p:blipFill>
          <a:blip r:embed="rId2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864801" y="4409412"/>
            <a:ext cx="706099" cy="649358"/>
          </a:xfrm>
          <a:prstGeom prst="rect">
            <a:avLst/>
          </a:prstGeom>
        </p:spPr>
      </p:pic>
      <p:sp>
        <p:nvSpPr>
          <p:cNvPr id="128" name="Google Shape;128;p17"/>
          <p:cNvSpPr txBox="1">
            <a:spLocks noGrp="1"/>
          </p:cNvSpPr>
          <p:nvPr>
            <p:ph type="title"/>
            <p:custDataLst>
              <p:tags r:id="rId3"/>
            </p:custDataLst>
          </p:nvPr>
        </p:nvSpPr>
        <p:spPr>
          <a:xfrm>
            <a:off x="1935421" y="1837439"/>
            <a:ext cx="6049645" cy="707683"/>
          </a:xfrm>
          <a:prstGeom prst="rect">
            <a:avLst/>
          </a:prstGeom>
          <a:noFill/>
          <a:ln>
            <a:noFill/>
          </a:ln>
        </p:spPr>
        <p:txBody>
          <a:bodyPr spcFirstLastPara="1" wrap="square" lIns="91425" tIns="45700" rIns="91425" bIns="45700" anchor="t" anchorCtr="0">
            <a:noAutofit/>
          </a:bodyPr>
          <a:lstStyle/>
          <a:p>
            <a:pPr marL="0" lvl="0" indent="0" rtl="0">
              <a:lnSpc>
                <a:spcPct val="150000"/>
              </a:lnSpc>
              <a:spcBef>
                <a:spcPts val="0"/>
              </a:spcBef>
              <a:spcAft>
                <a:spcPts val="0"/>
              </a:spcAft>
              <a:buClr>
                <a:schemeClr val="dk1"/>
              </a:buClr>
              <a:buSzPts val="1600"/>
              <a:buFont typeface="Arial"/>
              <a:buNone/>
            </a:pPr>
            <a:r>
              <a:rPr lang="fr-CA" sz="1600" dirty="0">
                <a:latin typeface="Arial" panose="020B0604020202020204" pitchFamily="34" charset="0"/>
                <a:ea typeface="Arial Unicode MS" panose="020B0604020202020204" pitchFamily="34" charset="-128"/>
                <a:cs typeface="Arial" panose="020B0604020202020204" pitchFamily="34" charset="0"/>
              </a:rPr>
              <a:t>Dans cette leçon, nous traiterons plus en détail de l’autoportrait du milieu.</a:t>
            </a:r>
            <a:endParaRPr sz="1600" dirty="0">
              <a:latin typeface="Arial" panose="020B0604020202020204" pitchFamily="34" charset="0"/>
              <a:ea typeface="Arial Unicode MS" panose="020B0604020202020204" pitchFamily="34" charset="-128"/>
              <a:cs typeface="Arial" panose="020B0604020202020204" pitchFamily="34" charset="0"/>
            </a:endParaRPr>
          </a:p>
        </p:txBody>
      </p:sp>
      <p:sp>
        <p:nvSpPr>
          <p:cNvPr id="9" name="Rectangle 8"/>
          <p:cNvSpPr/>
          <p:nvPr>
            <p:custDataLst>
              <p:tags r:id="rId4"/>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p:cNvPicPr>
            <a:picLocks noChangeAspect="1"/>
          </p:cNvPicPr>
          <p:nvPr>
            <p:custDataLst>
              <p:tags r:id="rId5"/>
            </p:custDataLst>
          </p:nvPr>
        </p:nvPicPr>
        <p:blipFill>
          <a:blip r:embed="rId21">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sp>
        <p:nvSpPr>
          <p:cNvPr id="11" name="Rectangle 10"/>
          <p:cNvSpPr/>
          <p:nvPr>
            <p:custDataLst>
              <p:tags r:id="rId6"/>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p:cNvSpPr/>
          <p:nvPr>
            <p:custDataLst>
              <p:tags r:id="rId7"/>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custDataLst>
              <p:tags r:id="rId8"/>
            </p:custDataLst>
          </p:nvPr>
        </p:nvPicPr>
        <p:blipFill>
          <a:blip r:embed="rId2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4" name="Rectangle 13"/>
          <p:cNvSpPr/>
          <p:nvPr>
            <p:custDataLst>
              <p:tags r:id="rId9"/>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Google Shape;118;p16"/>
          <p:cNvSpPr txBox="1"/>
          <p:nvPr>
            <p:custDataLst>
              <p:tags r:id="rId10"/>
            </p:custDataLst>
          </p:nvPr>
        </p:nvSpPr>
        <p:spPr>
          <a:xfrm>
            <a:off x="6341758" y="289539"/>
            <a:ext cx="240600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2" name="Google Shape;118;p16"/>
          <p:cNvSpPr txBox="1"/>
          <p:nvPr>
            <p:custDataLst>
              <p:tags r:id="rId11"/>
            </p:custDataLst>
          </p:nvPr>
        </p:nvSpPr>
        <p:spPr>
          <a:xfrm>
            <a:off x="5188723" y="3178821"/>
            <a:ext cx="1547682" cy="74037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Clr>
                <a:schemeClr val="dk1"/>
              </a:buClr>
              <a:buSzPts val="1600"/>
              <a:buNone/>
              <a:defRPr sz="1600">
                <a:solidFill>
                  <a:schemeClr val="dk1"/>
                </a:solidFill>
                <a:latin typeface="Arial" panose="020B0604020202020204" pitchFamily="34" charset="0"/>
                <a:ea typeface="Arial Unicode MS" panose="020B0604020202020204" pitchFamily="34" charset="-128"/>
                <a:cs typeface="Arial" panose="020B0604020202020204" pitchFamily="34" charset="0"/>
              </a:defRPr>
            </a:lvl1pPr>
          </a:lstStyle>
          <a:p>
            <a:r>
              <a:rPr lang="fr-CA" dirty="0"/>
              <a:t>L’autoportrait de votre milieu</a:t>
            </a:r>
            <a:endParaRPr dirty="0"/>
          </a:p>
        </p:txBody>
      </p:sp>
      <p:sp>
        <p:nvSpPr>
          <p:cNvPr id="33" name="Google Shape;119;p16"/>
          <p:cNvSpPr txBox="1"/>
          <p:nvPr>
            <p:custDataLst>
              <p:tags r:id="rId12"/>
            </p:custDataLst>
          </p:nvPr>
        </p:nvSpPr>
        <p:spPr>
          <a:xfrm>
            <a:off x="2677153" y="4043240"/>
            <a:ext cx="1450999" cy="74037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Clr>
                <a:schemeClr val="dk1"/>
              </a:buClr>
              <a:buSzPts val="1600"/>
              <a:buNone/>
              <a:defRPr sz="1600">
                <a:solidFill>
                  <a:schemeClr val="bg1">
                    <a:lumMod val="65000"/>
                  </a:schemeClr>
                </a:solidFill>
                <a:latin typeface="Arial" panose="020B0604020202020204" pitchFamily="34" charset="0"/>
                <a:ea typeface="Arial Unicode MS" panose="020B0604020202020204" pitchFamily="34" charset="-128"/>
                <a:cs typeface="Arial" panose="020B0604020202020204" pitchFamily="34" charset="0"/>
              </a:defRPr>
            </a:lvl1pPr>
          </a:lstStyle>
          <a:p>
            <a:r>
              <a:rPr lang="fr-CA" dirty="0"/>
              <a:t>L’entente de collaboration</a:t>
            </a:r>
            <a:endParaRPr dirty="0"/>
          </a:p>
        </p:txBody>
      </p:sp>
      <p:sp>
        <p:nvSpPr>
          <p:cNvPr id="34" name="Google Shape;120;p16"/>
          <p:cNvSpPr txBox="1"/>
          <p:nvPr>
            <p:custDataLst>
              <p:tags r:id="rId13"/>
            </p:custDataLst>
          </p:nvPr>
        </p:nvSpPr>
        <p:spPr>
          <a:xfrm>
            <a:off x="5346744" y="4556488"/>
            <a:ext cx="2543344" cy="8826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a:solidFill>
                  <a:schemeClr val="bg1">
                    <a:lumMod val="65000"/>
                  </a:schemeClr>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0" i="0" u="none" strike="noStrike" cap="none">
              <a:solidFill>
                <a:schemeClr val="bg1">
                  <a:lumMod val="65000"/>
                </a:schemeClr>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44" name="ZoneTexte 43"/>
          <p:cNvSpPr txBox="1"/>
          <p:nvPr>
            <p:custDataLst>
              <p:tags r:id="rId14"/>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pic>
        <p:nvPicPr>
          <p:cNvPr id="51" name="Image 50"/>
          <p:cNvPicPr>
            <a:picLocks noChangeAspect="1"/>
          </p:cNvPicPr>
          <p:nvPr>
            <p:custDataLst>
              <p:tags r:id="rId15"/>
            </p:custDataLst>
          </p:nvPr>
        </p:nvPicPr>
        <p:blipFill>
          <a:blip r:embed="rId2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62045" y="4007752"/>
            <a:ext cx="1066667" cy="980952"/>
          </a:xfrm>
          <a:prstGeom prst="rect">
            <a:avLst/>
          </a:prstGeom>
        </p:spPr>
      </p:pic>
      <p:grpSp>
        <p:nvGrpSpPr>
          <p:cNvPr id="28" name="Groupe 27"/>
          <p:cNvGrpSpPr/>
          <p:nvPr>
            <p:custDataLst>
              <p:tags r:id="rId16"/>
            </p:custDataLst>
          </p:nvPr>
        </p:nvGrpSpPr>
        <p:grpSpPr>
          <a:xfrm>
            <a:off x="308868" y="5622521"/>
            <a:ext cx="825867" cy="553614"/>
            <a:chOff x="311331" y="4632987"/>
            <a:chExt cx="825867" cy="553614"/>
          </a:xfrm>
        </p:grpSpPr>
        <p:grpSp>
          <p:nvGrpSpPr>
            <p:cNvPr id="30" name="Groupe 29"/>
            <p:cNvGrpSpPr/>
            <p:nvPr/>
          </p:nvGrpSpPr>
          <p:grpSpPr>
            <a:xfrm>
              <a:off x="494072" y="4900644"/>
              <a:ext cx="486696" cy="285957"/>
              <a:chOff x="337757" y="5145206"/>
              <a:chExt cx="603937" cy="354842"/>
            </a:xfrm>
            <a:solidFill>
              <a:schemeClr val="bg1"/>
            </a:solidFill>
          </p:grpSpPr>
          <p:sp>
            <p:nvSpPr>
              <p:cNvPr id="35" name="Rectangle 34"/>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6" name="Triangle isocèle 35"/>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31" name="ZoneTexte 30"/>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extLst>
      <p:ext uri="{BB962C8B-B14F-4D97-AF65-F5344CB8AC3E}">
        <p14:creationId xmlns:p14="http://schemas.microsoft.com/office/powerpoint/2010/main" val="362817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custDataLst>
              <p:tags r:id="rId1"/>
            </p:custDataLst>
          </p:nvPr>
        </p:nvSpPr>
        <p:spPr>
          <a:xfrm>
            <a:off x="1916057" y="1841198"/>
            <a:ext cx="6959395" cy="35825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1600"/>
              <a:buFont typeface="Arial"/>
              <a:buNone/>
            </a:pPr>
            <a:r>
              <a:rPr lang="fr-CA" sz="1600" b="1" dirty="0"/>
              <a:t>Qu’est-ce que l’autoportrait du milieu?</a:t>
            </a:r>
            <a:endParaRPr sz="1600" b="1" dirty="0"/>
          </a:p>
        </p:txBody>
      </p:sp>
      <p:sp>
        <p:nvSpPr>
          <p:cNvPr id="142" name="Google Shape;142;p18"/>
          <p:cNvSpPr txBox="1"/>
          <p:nvPr>
            <p:custDataLst>
              <p:tags r:id="rId2"/>
            </p:custDataLst>
          </p:nvPr>
        </p:nvSpPr>
        <p:spPr>
          <a:xfrm>
            <a:off x="1945502" y="2492506"/>
            <a:ext cx="6543651" cy="123925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600"/>
              <a:buFont typeface="Arial"/>
              <a:buNone/>
            </a:pPr>
            <a:r>
              <a:rPr lang="fr-CA" sz="1600" b="0" i="0" u="none" strike="noStrike" cap="none" dirty="0">
                <a:solidFill>
                  <a:schemeClr val="dk1"/>
                </a:solidFill>
                <a:latin typeface="Arial"/>
                <a:ea typeface="Arial"/>
                <a:cs typeface="Arial"/>
                <a:sym typeface="Arial"/>
              </a:rPr>
              <a:t>Il s’agit d’une réflexion portant sur différentes pratiques qui favorisent l’intégration du conseil d’élèves dans l’école. Être en mesure de vous situer par rapport à ces pratiques vous permettra :</a:t>
            </a:r>
            <a:endParaRPr dirty="0"/>
          </a:p>
        </p:txBody>
      </p:sp>
      <p:sp>
        <p:nvSpPr>
          <p:cNvPr id="143" name="Google Shape;143;p18"/>
          <p:cNvSpPr txBox="1"/>
          <p:nvPr>
            <p:custDataLst>
              <p:tags r:id="rId3"/>
            </p:custDataLst>
          </p:nvPr>
        </p:nvSpPr>
        <p:spPr>
          <a:xfrm>
            <a:off x="1947846" y="3792514"/>
            <a:ext cx="4708135" cy="590957"/>
          </a:xfrm>
          <a:prstGeom prst="rect">
            <a:avLst/>
          </a:prstGeom>
          <a:noFill/>
          <a:ln>
            <a:noFill/>
          </a:ln>
        </p:spPr>
        <p:txBody>
          <a:bodyPr spcFirstLastPara="1" wrap="square" lIns="91425" tIns="45700" rIns="91425" bIns="45700" anchor="t" anchorCtr="0">
            <a:noAutofit/>
          </a:bodyPr>
          <a:lstStyle/>
          <a:p>
            <a:pPr marL="457200" marR="0" lvl="0" indent="-252000" algn="l" rtl="0">
              <a:spcBef>
                <a:spcPts val="0"/>
              </a:spcBef>
              <a:spcAft>
                <a:spcPts val="0"/>
              </a:spcAft>
              <a:buClr>
                <a:schemeClr val="dk1"/>
              </a:buClr>
              <a:buSzPts val="1600"/>
              <a:buFont typeface="Arial"/>
              <a:buChar char="•"/>
            </a:pPr>
            <a:r>
              <a:rPr lang="fr-CA" sz="1600" b="0" i="0" u="none" strike="noStrike" cap="none" dirty="0">
                <a:solidFill>
                  <a:schemeClr val="dk1"/>
                </a:solidFill>
                <a:latin typeface="Arial"/>
                <a:ea typeface="Arial"/>
                <a:cs typeface="Arial"/>
                <a:sym typeface="Arial"/>
              </a:rPr>
              <a:t>de mieux comprendre le milieu dans lequel votre conseil d’élèves évoluera;</a:t>
            </a:r>
            <a:endParaRPr sz="1600" b="0" i="0" u="none" strike="noStrike" cap="none" dirty="0">
              <a:solidFill>
                <a:schemeClr val="dk1"/>
              </a:solidFill>
              <a:latin typeface="Arial"/>
              <a:ea typeface="Arial"/>
              <a:cs typeface="Arial"/>
              <a:sym typeface="Arial"/>
            </a:endParaRPr>
          </a:p>
        </p:txBody>
      </p:sp>
      <p:sp>
        <p:nvSpPr>
          <p:cNvPr id="144" name="Google Shape;144;p18"/>
          <p:cNvSpPr txBox="1"/>
          <p:nvPr>
            <p:custDataLst>
              <p:tags r:id="rId4"/>
            </p:custDataLst>
          </p:nvPr>
        </p:nvSpPr>
        <p:spPr>
          <a:xfrm>
            <a:off x="1945503" y="4502492"/>
            <a:ext cx="4708135" cy="1889163"/>
          </a:xfrm>
          <a:prstGeom prst="rect">
            <a:avLst/>
          </a:prstGeom>
          <a:noFill/>
          <a:ln>
            <a:noFill/>
          </a:ln>
        </p:spPr>
        <p:txBody>
          <a:bodyPr spcFirstLastPara="1" wrap="square" lIns="91425" tIns="45700" rIns="91425" bIns="45700" anchor="t" anchorCtr="0">
            <a:noAutofit/>
          </a:bodyPr>
          <a:lstStyle/>
          <a:p>
            <a:pPr marL="457200" marR="0" lvl="0" indent="-252000" algn="l" rtl="0">
              <a:lnSpc>
                <a:spcPct val="150000"/>
              </a:lnSpc>
              <a:spcBef>
                <a:spcPts val="0"/>
              </a:spcBef>
              <a:spcAft>
                <a:spcPts val="0"/>
              </a:spcAft>
              <a:buClr>
                <a:schemeClr val="dk1"/>
              </a:buClr>
              <a:buSzPts val="1600"/>
              <a:buFont typeface="Arial"/>
              <a:buChar char="•"/>
            </a:pPr>
            <a:r>
              <a:rPr lang="fr-CA" sz="1600" b="0" i="0" u="none" strike="noStrike" cap="none" dirty="0">
                <a:solidFill>
                  <a:schemeClr val="dk1"/>
                </a:solidFill>
                <a:latin typeface="Arial"/>
                <a:ea typeface="Arial"/>
                <a:cs typeface="Arial"/>
                <a:sym typeface="Arial"/>
              </a:rPr>
              <a:t>de renforcer certaines de vos pratiques actuelles.</a:t>
            </a:r>
            <a:endParaRPr sz="1600" b="0" i="0" u="none" strike="noStrike" cap="none" dirty="0">
              <a:solidFill>
                <a:schemeClr val="dk1"/>
              </a:solidFill>
              <a:latin typeface="Arial"/>
              <a:ea typeface="Arial"/>
              <a:cs typeface="Arial"/>
              <a:sym typeface="Arial"/>
            </a:endParaRPr>
          </a:p>
        </p:txBody>
      </p:sp>
      <p:sp>
        <p:nvSpPr>
          <p:cNvPr id="8" name="Google Shape;119;p16"/>
          <p:cNvSpPr txBox="1"/>
          <p:nvPr>
            <p:custDataLst>
              <p:tags r:id="rId5"/>
            </p:custDataLst>
          </p:nvPr>
        </p:nvSpPr>
        <p:spPr>
          <a:xfrm>
            <a:off x="1945502" y="1143072"/>
            <a:ext cx="2745189"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rPr>
              <a:t>L’autoportrait du milieu</a:t>
            </a:r>
            <a:endParaRPr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9" name="Rectangle 8"/>
          <p:cNvSpPr/>
          <p:nvPr>
            <p:custDataLst>
              <p:tags r:id="rId6"/>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p:cNvSpPr/>
          <p:nvPr>
            <p:custDataLst>
              <p:tags r:id="rId7"/>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custDataLst>
              <p:tags r:id="rId8"/>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Image 11"/>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3" name="Rectangle 12"/>
          <p:cNvSpPr/>
          <p:nvPr>
            <p:custDataLst>
              <p:tags r:id="rId10"/>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Google Shape;118;p16"/>
          <p:cNvSpPr txBox="1"/>
          <p:nvPr>
            <p:custDataLst>
              <p:tags r:id="rId11"/>
            </p:custDataLst>
          </p:nvPr>
        </p:nvSpPr>
        <p:spPr>
          <a:xfrm>
            <a:off x="6341758" y="289539"/>
            <a:ext cx="2366307"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5" name="ZoneTexte 14"/>
          <p:cNvSpPr txBox="1"/>
          <p:nvPr>
            <p:custDataLst>
              <p:tags r:id="rId12"/>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2" name="Groupe 21"/>
          <p:cNvGrpSpPr/>
          <p:nvPr>
            <p:custDataLst>
              <p:tags r:id="rId13"/>
            </p:custDataLst>
          </p:nvPr>
        </p:nvGrpSpPr>
        <p:grpSpPr>
          <a:xfrm>
            <a:off x="308868" y="5622521"/>
            <a:ext cx="825867" cy="553614"/>
            <a:chOff x="311331" y="4632987"/>
            <a:chExt cx="825867" cy="553614"/>
          </a:xfrm>
        </p:grpSpPr>
        <p:grpSp>
          <p:nvGrpSpPr>
            <p:cNvPr id="23" name="Groupe 22"/>
            <p:cNvGrpSpPr/>
            <p:nvPr/>
          </p:nvGrpSpPr>
          <p:grpSpPr>
            <a:xfrm>
              <a:off x="494072" y="4900644"/>
              <a:ext cx="486696" cy="285957"/>
              <a:chOff x="337757" y="5145206"/>
              <a:chExt cx="603937" cy="354842"/>
            </a:xfrm>
            <a:solidFill>
              <a:schemeClr val="bg1"/>
            </a:solidFill>
          </p:grpSpPr>
          <p:sp>
            <p:nvSpPr>
              <p:cNvPr id="25" name="Rectangle 24"/>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6" name="Triangle isocèle 25"/>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4" name="ZoneTexte 23"/>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0"/>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3" name="Image 2"/>
          <p:cNvPicPr>
            <a:picLocks noChangeAspect="1"/>
          </p:cNvPicPr>
          <p:nvPr>
            <p:custDataLst>
              <p:tags r:id="rId14"/>
            </p:custDataLst>
          </p:nvPr>
        </p:nvPicPr>
        <p:blipFill rotWithShape="1">
          <a:blip r:embed="rId21">
            <a:extLst>
              <a:ext uri="{28A0092B-C50C-407E-A947-70E740481C1C}">
                <a14:useLocalDpi xmlns:a14="http://schemas.microsoft.com/office/drawing/2010/main" val="0"/>
              </a:ext>
            </a:extLst>
          </a:blip>
          <a:srcRect l="24052" t="40526" r="57110" b="18547"/>
          <a:stretch/>
        </p:blipFill>
        <p:spPr>
          <a:xfrm>
            <a:off x="5688835" y="4736279"/>
            <a:ext cx="1722475" cy="2105247"/>
          </a:xfrm>
          <a:prstGeom prst="rect">
            <a:avLst/>
          </a:prstGeom>
        </p:spPr>
      </p:pic>
      <p:pic>
        <p:nvPicPr>
          <p:cNvPr id="4" name="Image 3"/>
          <p:cNvPicPr>
            <a:picLocks noChangeAspect="1"/>
          </p:cNvPicPr>
          <p:nvPr>
            <p:custDataLst>
              <p:tags r:id="rId15"/>
            </p:custDataLst>
          </p:nvPr>
        </p:nvPicPr>
        <p:blipFill rotWithShape="1">
          <a:blip r:embed="rId22">
            <a:extLst>
              <a:ext uri="{28A0092B-C50C-407E-A947-70E740481C1C}">
                <a14:useLocalDpi xmlns:a14="http://schemas.microsoft.com/office/drawing/2010/main" val="0"/>
              </a:ext>
            </a:extLst>
          </a:blip>
          <a:srcRect l="22453" t="39894" r="45105" b="21452"/>
          <a:stretch/>
        </p:blipFill>
        <p:spPr>
          <a:xfrm>
            <a:off x="5741581" y="4688957"/>
            <a:ext cx="2966484" cy="1988288"/>
          </a:xfrm>
          <a:prstGeom prst="rect">
            <a:avLst/>
          </a:prstGeom>
        </p:spPr>
      </p:pic>
      <p:pic>
        <p:nvPicPr>
          <p:cNvPr id="5" name="Image 4"/>
          <p:cNvPicPr>
            <a:picLocks noChangeAspect="1"/>
          </p:cNvPicPr>
          <p:nvPr>
            <p:custDataLst>
              <p:tags r:id="rId16"/>
            </p:custDataLst>
          </p:nvPr>
        </p:nvPicPr>
        <p:blipFill rotWithShape="1">
          <a:blip r:embed="rId23">
            <a:extLst>
              <a:ext uri="{28A0092B-C50C-407E-A947-70E740481C1C}">
                <a14:useLocalDpi xmlns:a14="http://schemas.microsoft.com/office/drawing/2010/main" val="0"/>
              </a:ext>
            </a:extLst>
          </a:blip>
          <a:srcRect l="37980" t="44084" r="46671" b="39793"/>
          <a:stretch/>
        </p:blipFill>
        <p:spPr>
          <a:xfrm>
            <a:off x="6655981" y="4901609"/>
            <a:ext cx="1403498" cy="8293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40" name="Google Shape;119;p16"/>
          <p:cNvSpPr txBox="1"/>
          <p:nvPr>
            <p:custDataLst>
              <p:tags r:id="rId1"/>
            </p:custDataLst>
          </p:nvPr>
        </p:nvSpPr>
        <p:spPr>
          <a:xfrm>
            <a:off x="1945502" y="1143072"/>
            <a:ext cx="2745189"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rPr>
              <a:t>L’autoportrait du milieu</a:t>
            </a:r>
            <a:endParaRPr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2" name="Rectangle 21"/>
          <p:cNvSpPr/>
          <p:nvPr>
            <p:custDataLst>
              <p:tags r:id="rId2"/>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p:cNvSpPr/>
          <p:nvPr>
            <p:custDataLst>
              <p:tags r:id="rId3"/>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custDataLst>
              <p:tags r:id="rId4"/>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5" name="Image 24"/>
          <p:cNvPicPr>
            <a:picLocks noChangeAspect="1"/>
          </p:cNvPicPr>
          <p:nvPr>
            <p:custDataLst>
              <p:tags r:id="rId5"/>
            </p:custDataLst>
          </p:nvPr>
        </p:nvPicPr>
        <p:blipFill>
          <a:blip r:embed="rId31">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6" name="Rectangle 25"/>
          <p:cNvSpPr/>
          <p:nvPr>
            <p:custDataLst>
              <p:tags r:id="rId6"/>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Google Shape;118;p16"/>
          <p:cNvSpPr txBox="1"/>
          <p:nvPr>
            <p:custDataLst>
              <p:tags r:id="rId7"/>
            </p:custDataLst>
          </p:nvPr>
        </p:nvSpPr>
        <p:spPr>
          <a:xfrm>
            <a:off x="6341758" y="289539"/>
            <a:ext cx="233488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8" name="ZoneTexte 27"/>
          <p:cNvSpPr txBox="1"/>
          <p:nvPr>
            <p:custDataLst>
              <p:tags r:id="rId8"/>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35" name="Groupe 34"/>
          <p:cNvGrpSpPr/>
          <p:nvPr>
            <p:custDataLst>
              <p:tags r:id="rId9"/>
            </p:custDataLst>
          </p:nvPr>
        </p:nvGrpSpPr>
        <p:grpSpPr>
          <a:xfrm>
            <a:off x="308868" y="5622521"/>
            <a:ext cx="825867" cy="553614"/>
            <a:chOff x="311331" y="4632987"/>
            <a:chExt cx="825867" cy="553614"/>
          </a:xfrm>
        </p:grpSpPr>
        <p:grpSp>
          <p:nvGrpSpPr>
            <p:cNvPr id="36" name="Groupe 35"/>
            <p:cNvGrpSpPr/>
            <p:nvPr/>
          </p:nvGrpSpPr>
          <p:grpSpPr>
            <a:xfrm>
              <a:off x="494072" y="4900644"/>
              <a:ext cx="486696" cy="285957"/>
              <a:chOff x="337757" y="5145206"/>
              <a:chExt cx="603937" cy="354842"/>
            </a:xfrm>
            <a:solidFill>
              <a:schemeClr val="bg1"/>
            </a:solidFill>
          </p:grpSpPr>
          <p:sp>
            <p:nvSpPr>
              <p:cNvPr id="38" name="Rectangle 3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9" name="Triangle isocèle 3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37" name="ZoneTexte 36"/>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32"/>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149" name="Google Shape;149;p19"/>
          <p:cNvSpPr txBox="1">
            <a:spLocks noGrp="1"/>
          </p:cNvSpPr>
          <p:nvPr>
            <p:ph type="title"/>
            <p:custDataLst>
              <p:tags r:id="rId10"/>
            </p:custDataLst>
          </p:nvPr>
        </p:nvSpPr>
        <p:spPr>
          <a:xfrm>
            <a:off x="1926689" y="1823891"/>
            <a:ext cx="6524821" cy="580499"/>
          </a:xfrm>
          <a:prstGeom prst="rect">
            <a:avLst/>
          </a:prstGeom>
          <a:noFill/>
          <a:ln>
            <a:noFill/>
          </a:ln>
        </p:spPr>
        <p:txBody>
          <a:bodyPr spcFirstLastPara="1" wrap="square" lIns="91425" tIns="45700" rIns="91425" bIns="45700" anchor="t" anchorCtr="0">
            <a:noAutofit/>
          </a:bodyPr>
          <a:lstStyle/>
          <a:p>
            <a:pPr>
              <a:lnSpc>
                <a:spcPct val="100000"/>
              </a:lnSpc>
              <a:buSzPts val="1600"/>
            </a:pPr>
            <a:r>
              <a:rPr lang="fr-CA" sz="1600" dirty="0"/>
              <a:t>Certaines pratiques favorisent l’intégration du conseil d’élèves dans l’école.</a:t>
            </a:r>
            <a:br>
              <a:rPr lang="fr-CA" sz="1600" dirty="0"/>
            </a:br>
            <a:br>
              <a:rPr lang="fr-FR" sz="1400" dirty="0">
                <a:solidFill>
                  <a:schemeClr val="tx1"/>
                </a:solidFill>
              </a:rPr>
            </a:br>
            <a:endParaRPr sz="1400" dirty="0"/>
          </a:p>
        </p:txBody>
      </p:sp>
      <p:sp>
        <p:nvSpPr>
          <p:cNvPr id="44" name="Légende encadrée 2 43"/>
          <p:cNvSpPr/>
          <p:nvPr>
            <p:custDataLst>
              <p:tags r:id="rId11"/>
            </p:custDataLst>
          </p:nvPr>
        </p:nvSpPr>
        <p:spPr>
          <a:xfrm>
            <a:off x="4218854" y="4150054"/>
            <a:ext cx="1975866" cy="1223130"/>
          </a:xfrm>
          <a:prstGeom prst="borderCallout2">
            <a:avLst>
              <a:gd name="adj1" fmla="val -1466"/>
              <a:gd name="adj2" fmla="val 71488"/>
              <a:gd name="adj3" fmla="val -14004"/>
              <a:gd name="adj4" fmla="val 70145"/>
              <a:gd name="adj5" fmla="val -55588"/>
              <a:gd name="adj6" fmla="val 29965"/>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dk1"/>
                </a:solidFill>
                <a:ea typeface="Calibri"/>
                <a:cs typeface="Calibri"/>
                <a:sym typeface="Calibri"/>
              </a:rPr>
              <a:t>Faire en sorte que tous les élèves de l’école soient représentés au conseil d’élèves.</a:t>
            </a:r>
          </a:p>
        </p:txBody>
      </p:sp>
      <p:sp>
        <p:nvSpPr>
          <p:cNvPr id="47" name="Légende encadrée 2 46"/>
          <p:cNvSpPr/>
          <p:nvPr>
            <p:custDataLst>
              <p:tags r:id="rId12"/>
            </p:custDataLst>
          </p:nvPr>
        </p:nvSpPr>
        <p:spPr>
          <a:xfrm flipH="1">
            <a:off x="4081513" y="4258752"/>
            <a:ext cx="2250548" cy="1005734"/>
          </a:xfrm>
          <a:prstGeom prst="borderCallout2">
            <a:avLst>
              <a:gd name="adj1" fmla="val 36295"/>
              <a:gd name="adj2" fmla="val -614"/>
              <a:gd name="adj3" fmla="val 37219"/>
              <a:gd name="adj4" fmla="val -7170"/>
              <a:gd name="adj5" fmla="val -3759"/>
              <a:gd name="adj6" fmla="val -14422"/>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dk1"/>
                </a:solidFill>
                <a:ea typeface="Calibri"/>
                <a:cs typeface="Calibri"/>
                <a:sym typeface="Calibri"/>
              </a:rPr>
              <a:t>Faire en sorte que l’équipe-école contribue à l’intégration du conseil d’élèves dans l’école.</a:t>
            </a:r>
          </a:p>
        </p:txBody>
      </p:sp>
      <p:sp>
        <p:nvSpPr>
          <p:cNvPr id="2" name="Rectangle 1"/>
          <p:cNvSpPr/>
          <p:nvPr>
            <p:custDataLst>
              <p:tags r:id="rId13"/>
            </p:custDataLst>
          </p:nvPr>
        </p:nvSpPr>
        <p:spPr>
          <a:xfrm>
            <a:off x="2112999" y="2455712"/>
            <a:ext cx="1720176" cy="1015663"/>
          </a:xfrm>
          <a:prstGeom prst="rect">
            <a:avLst/>
          </a:prstGeom>
        </p:spPr>
        <p:txBody>
          <a:bodyPr wrap="square">
            <a:spAutoFit/>
          </a:bodyPr>
          <a:lstStyle/>
          <a:p>
            <a:pPr lvl="0">
              <a:lnSpc>
                <a:spcPct val="120000"/>
              </a:lnSpc>
              <a:buClr>
                <a:schemeClr val="dk1"/>
              </a:buClr>
              <a:buSzPts val="1120"/>
            </a:pPr>
            <a:r>
              <a:rPr lang="fr-FR" sz="1000" b="1" dirty="0">
                <a:solidFill>
                  <a:srgbClr val="00A8B0"/>
                </a:solidFill>
              </a:rPr>
              <a:t>Cliquez dans l’ordre sur chacune des zones numérotées pour en apprendre davantage sur ces pratiques.</a:t>
            </a:r>
          </a:p>
        </p:txBody>
      </p:sp>
      <p:pic>
        <p:nvPicPr>
          <p:cNvPr id="51" name="Image 50"/>
          <p:cNvPicPr>
            <a:picLocks noChangeAspect="1"/>
          </p:cNvPicPr>
          <p:nvPr>
            <p:custDataLst>
              <p:tags r:id="rId14"/>
            </p:custDataLst>
          </p:nvPr>
        </p:nvPicPr>
        <p:blipFill>
          <a:blip r:embed="rId33">
            <a:extLst>
              <a:ext uri="{28A0092B-C50C-407E-A947-70E740481C1C}">
                <a14:useLocalDpi xmlns:a14="http://schemas.microsoft.com/office/drawing/2010/main" val="0"/>
              </a:ext>
            </a:extLst>
          </a:blip>
          <a:stretch>
            <a:fillRect/>
          </a:stretch>
        </p:blipFill>
        <p:spPr>
          <a:xfrm rot="18732699">
            <a:off x="3676573" y="2745225"/>
            <a:ext cx="184732" cy="436639"/>
          </a:xfrm>
          <a:prstGeom prst="rect">
            <a:avLst/>
          </a:prstGeom>
        </p:spPr>
      </p:pic>
      <p:grpSp>
        <p:nvGrpSpPr>
          <p:cNvPr id="5" name="Groupe 4"/>
          <p:cNvGrpSpPr/>
          <p:nvPr>
            <p:custDataLst>
              <p:tags r:id="rId15"/>
            </p:custDataLst>
          </p:nvPr>
        </p:nvGrpSpPr>
        <p:grpSpPr>
          <a:xfrm>
            <a:off x="4163071" y="2908462"/>
            <a:ext cx="2083853" cy="553303"/>
            <a:chOff x="3970043" y="3397854"/>
            <a:chExt cx="2083853" cy="553303"/>
          </a:xfrm>
        </p:grpSpPr>
        <p:sp>
          <p:nvSpPr>
            <p:cNvPr id="153" name="Google Shape;153;p19"/>
            <p:cNvSpPr txBox="1"/>
            <p:nvPr/>
          </p:nvSpPr>
          <p:spPr>
            <a:xfrm>
              <a:off x="4067870" y="3470552"/>
              <a:ext cx="1986026" cy="480605"/>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Représentativité du conseil</a:t>
              </a:r>
              <a:endParaRPr b="0" i="0" u="none" strike="noStrike" cap="none" dirty="0">
                <a:solidFill>
                  <a:schemeClr val="dk1"/>
                </a:solidFill>
                <a:latin typeface="Arial"/>
                <a:ea typeface="Arial"/>
                <a:cs typeface="Arial"/>
                <a:sym typeface="Arial"/>
              </a:endParaRPr>
            </a:p>
          </p:txBody>
        </p:sp>
        <p:sp>
          <p:nvSpPr>
            <p:cNvPr id="52" name="Google Shape;184;p21"/>
            <p:cNvSpPr/>
            <p:nvPr/>
          </p:nvSpPr>
          <p:spPr>
            <a:xfrm>
              <a:off x="3970043" y="339785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grpSp>
      <p:grpSp>
        <p:nvGrpSpPr>
          <p:cNvPr id="6" name="Groupe 5"/>
          <p:cNvGrpSpPr/>
          <p:nvPr>
            <p:custDataLst>
              <p:tags r:id="rId16"/>
            </p:custDataLst>
          </p:nvPr>
        </p:nvGrpSpPr>
        <p:grpSpPr>
          <a:xfrm>
            <a:off x="6364757" y="3618015"/>
            <a:ext cx="2116180" cy="609180"/>
            <a:chOff x="6072149" y="3990845"/>
            <a:chExt cx="2116180" cy="609180"/>
          </a:xfrm>
        </p:grpSpPr>
        <p:sp>
          <p:nvSpPr>
            <p:cNvPr id="157" name="Google Shape;157;p19"/>
            <p:cNvSpPr txBox="1"/>
            <p:nvPr/>
          </p:nvSpPr>
          <p:spPr>
            <a:xfrm>
              <a:off x="6218983" y="4112788"/>
              <a:ext cx="1969346" cy="487237"/>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Engagement de l’équipe-école</a:t>
              </a:r>
              <a:endParaRPr b="0" i="0" u="none" strike="noStrike" cap="none" dirty="0">
                <a:solidFill>
                  <a:schemeClr val="dk1"/>
                </a:solidFill>
                <a:latin typeface="Arial"/>
                <a:ea typeface="Arial"/>
                <a:cs typeface="Arial"/>
                <a:sym typeface="Arial"/>
              </a:endParaRPr>
            </a:p>
          </p:txBody>
        </p:sp>
        <p:sp>
          <p:nvSpPr>
            <p:cNvPr id="53" name="Google Shape;184;p21"/>
            <p:cNvSpPr/>
            <p:nvPr/>
          </p:nvSpPr>
          <p:spPr>
            <a:xfrm>
              <a:off x="6072149" y="3990845"/>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grpSp>
      <p:grpSp>
        <p:nvGrpSpPr>
          <p:cNvPr id="7" name="Groupe 6"/>
          <p:cNvGrpSpPr/>
          <p:nvPr>
            <p:custDataLst>
              <p:tags r:id="rId17"/>
            </p:custDataLst>
          </p:nvPr>
        </p:nvGrpSpPr>
        <p:grpSpPr>
          <a:xfrm>
            <a:off x="6844284" y="4383445"/>
            <a:ext cx="2128016" cy="621869"/>
            <a:chOff x="6542532" y="4629664"/>
            <a:chExt cx="2128016" cy="621869"/>
          </a:xfrm>
        </p:grpSpPr>
        <p:sp>
          <p:nvSpPr>
            <p:cNvPr id="154" name="Google Shape;154;p19"/>
            <p:cNvSpPr txBox="1"/>
            <p:nvPr/>
          </p:nvSpPr>
          <p:spPr>
            <a:xfrm>
              <a:off x="6677040" y="4761656"/>
              <a:ext cx="1993508" cy="489877"/>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Processus</a:t>
              </a:r>
              <a:br>
                <a:rPr lang="fr-CA" b="0" i="0" u="none" strike="noStrike" cap="none" dirty="0">
                  <a:solidFill>
                    <a:schemeClr val="dk1"/>
                  </a:solidFill>
                  <a:latin typeface="Arial"/>
                  <a:ea typeface="Arial"/>
                  <a:cs typeface="Arial"/>
                  <a:sym typeface="Arial"/>
                </a:rPr>
              </a:br>
              <a:r>
                <a:rPr lang="fr-CA" b="0" i="0" u="none" strike="noStrike" cap="none" dirty="0">
                  <a:solidFill>
                    <a:schemeClr val="dk1"/>
                  </a:solidFill>
                  <a:latin typeface="Arial"/>
                  <a:ea typeface="Arial"/>
                  <a:cs typeface="Arial"/>
                  <a:sym typeface="Arial"/>
                </a:rPr>
                <a:t>électoral participatif</a:t>
              </a:r>
              <a:endParaRPr b="0" i="0" u="none" strike="noStrike" cap="none" dirty="0">
                <a:solidFill>
                  <a:schemeClr val="dk1"/>
                </a:solidFill>
                <a:latin typeface="Arial"/>
                <a:ea typeface="Arial"/>
                <a:cs typeface="Arial"/>
                <a:sym typeface="Arial"/>
              </a:endParaRPr>
            </a:p>
          </p:txBody>
        </p:sp>
        <p:sp>
          <p:nvSpPr>
            <p:cNvPr id="54" name="Google Shape;184;p21"/>
            <p:cNvSpPr/>
            <p:nvPr/>
          </p:nvSpPr>
          <p:spPr>
            <a:xfrm>
              <a:off x="6542532" y="462966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grpSp>
      <p:grpSp>
        <p:nvGrpSpPr>
          <p:cNvPr id="8" name="Groupe 7"/>
          <p:cNvGrpSpPr/>
          <p:nvPr>
            <p:custDataLst>
              <p:tags r:id="rId18"/>
            </p:custDataLst>
          </p:nvPr>
        </p:nvGrpSpPr>
        <p:grpSpPr>
          <a:xfrm>
            <a:off x="6373859" y="5161564"/>
            <a:ext cx="2105301" cy="623907"/>
            <a:chOff x="6090395" y="5273470"/>
            <a:chExt cx="2105301" cy="623907"/>
          </a:xfrm>
        </p:grpSpPr>
        <p:sp>
          <p:nvSpPr>
            <p:cNvPr id="158" name="Google Shape;158;p19"/>
            <p:cNvSpPr txBox="1"/>
            <p:nvPr/>
          </p:nvSpPr>
          <p:spPr>
            <a:xfrm>
              <a:off x="6228480" y="5413164"/>
              <a:ext cx="1967216" cy="484213"/>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Processus décisionnel démocratique</a:t>
              </a:r>
              <a:endParaRPr b="0" i="0" u="none" strike="noStrike" cap="none" dirty="0">
                <a:solidFill>
                  <a:schemeClr val="dk1"/>
                </a:solidFill>
                <a:latin typeface="Arial"/>
                <a:ea typeface="Arial"/>
                <a:cs typeface="Arial"/>
                <a:sym typeface="Arial"/>
              </a:endParaRPr>
            </a:p>
          </p:txBody>
        </p:sp>
        <p:sp>
          <p:nvSpPr>
            <p:cNvPr id="55" name="Google Shape;184;p21"/>
            <p:cNvSpPr/>
            <p:nvPr/>
          </p:nvSpPr>
          <p:spPr>
            <a:xfrm>
              <a:off x="6090395" y="5273470"/>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4</a:t>
              </a:r>
              <a:endParaRPr sz="1600" b="0" i="0" u="none" strike="noStrike" cap="none" dirty="0">
                <a:solidFill>
                  <a:schemeClr val="lt1"/>
                </a:solidFill>
                <a:latin typeface="+mn-lt"/>
                <a:ea typeface="Calibri"/>
                <a:cs typeface="Calibri"/>
                <a:sym typeface="Calibri"/>
              </a:endParaRPr>
            </a:p>
          </p:txBody>
        </p:sp>
      </p:grpSp>
      <p:grpSp>
        <p:nvGrpSpPr>
          <p:cNvPr id="9" name="Groupe 8"/>
          <p:cNvGrpSpPr/>
          <p:nvPr>
            <p:custDataLst>
              <p:tags r:id="rId19"/>
            </p:custDataLst>
          </p:nvPr>
        </p:nvGrpSpPr>
        <p:grpSpPr>
          <a:xfrm>
            <a:off x="4153891" y="5941723"/>
            <a:ext cx="2107134" cy="626244"/>
            <a:chOff x="3943579" y="5923435"/>
            <a:chExt cx="2107134" cy="626244"/>
          </a:xfrm>
        </p:grpSpPr>
        <p:sp>
          <p:nvSpPr>
            <p:cNvPr id="155" name="Google Shape;155;p19"/>
            <p:cNvSpPr txBox="1"/>
            <p:nvPr/>
          </p:nvSpPr>
          <p:spPr>
            <a:xfrm>
              <a:off x="4060234" y="6059010"/>
              <a:ext cx="1990479" cy="490669"/>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Communication efficace</a:t>
              </a:r>
              <a:endParaRPr b="0" i="0" u="none" strike="noStrike" cap="none" dirty="0">
                <a:solidFill>
                  <a:schemeClr val="dk1"/>
                </a:solidFill>
                <a:latin typeface="Arial"/>
                <a:ea typeface="Arial"/>
                <a:cs typeface="Arial"/>
                <a:sym typeface="Arial"/>
              </a:endParaRPr>
            </a:p>
          </p:txBody>
        </p:sp>
        <p:sp>
          <p:nvSpPr>
            <p:cNvPr id="58" name="Google Shape;184;p21"/>
            <p:cNvSpPr/>
            <p:nvPr/>
          </p:nvSpPr>
          <p:spPr>
            <a:xfrm>
              <a:off x="3943579" y="5923435"/>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5</a:t>
              </a:r>
              <a:endParaRPr sz="1600" b="0" i="0" u="none" strike="noStrike" cap="none" dirty="0">
                <a:solidFill>
                  <a:schemeClr val="lt1"/>
                </a:solidFill>
                <a:latin typeface="+mn-lt"/>
                <a:ea typeface="Calibri"/>
                <a:cs typeface="Calibri"/>
                <a:sym typeface="Calibri"/>
              </a:endParaRPr>
            </a:p>
          </p:txBody>
        </p:sp>
      </p:grpSp>
      <p:grpSp>
        <p:nvGrpSpPr>
          <p:cNvPr id="10" name="Groupe 9"/>
          <p:cNvGrpSpPr/>
          <p:nvPr>
            <p:custDataLst>
              <p:tags r:id="rId20"/>
            </p:custDataLst>
          </p:nvPr>
        </p:nvGrpSpPr>
        <p:grpSpPr>
          <a:xfrm>
            <a:off x="1783425" y="5163517"/>
            <a:ext cx="2133334" cy="626409"/>
            <a:chOff x="1783425" y="5273470"/>
            <a:chExt cx="2133334" cy="626409"/>
          </a:xfrm>
        </p:grpSpPr>
        <p:sp>
          <p:nvSpPr>
            <p:cNvPr id="152" name="Google Shape;152;p19"/>
            <p:cNvSpPr txBox="1"/>
            <p:nvPr/>
          </p:nvSpPr>
          <p:spPr>
            <a:xfrm>
              <a:off x="1926689" y="5410290"/>
              <a:ext cx="1990070" cy="489589"/>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Responsabilisation des élèves élu(e)s</a:t>
              </a:r>
              <a:endParaRPr b="0" i="0" u="none" strike="noStrike" cap="none" dirty="0">
                <a:solidFill>
                  <a:schemeClr val="dk1"/>
                </a:solidFill>
                <a:latin typeface="Arial"/>
                <a:ea typeface="Arial"/>
                <a:cs typeface="Arial"/>
                <a:sym typeface="Arial"/>
              </a:endParaRPr>
            </a:p>
          </p:txBody>
        </p:sp>
        <p:sp>
          <p:nvSpPr>
            <p:cNvPr id="59" name="Google Shape;184;p21"/>
            <p:cNvSpPr/>
            <p:nvPr/>
          </p:nvSpPr>
          <p:spPr>
            <a:xfrm>
              <a:off x="1783425" y="5273470"/>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6</a:t>
              </a:r>
              <a:endParaRPr sz="1600" b="0" i="0" u="none" strike="noStrike" cap="none" dirty="0">
                <a:solidFill>
                  <a:schemeClr val="lt1"/>
                </a:solidFill>
                <a:latin typeface="+mn-lt"/>
                <a:ea typeface="Calibri"/>
                <a:cs typeface="Calibri"/>
                <a:sym typeface="Calibri"/>
              </a:endParaRPr>
            </a:p>
          </p:txBody>
        </p:sp>
      </p:grpSp>
      <p:grpSp>
        <p:nvGrpSpPr>
          <p:cNvPr id="12" name="Groupe 11"/>
          <p:cNvGrpSpPr/>
          <p:nvPr>
            <p:custDataLst>
              <p:tags r:id="rId21"/>
            </p:custDataLst>
          </p:nvPr>
        </p:nvGrpSpPr>
        <p:grpSpPr>
          <a:xfrm>
            <a:off x="1801713" y="3613562"/>
            <a:ext cx="2100644" cy="624867"/>
            <a:chOff x="1801713" y="3976683"/>
            <a:chExt cx="2100644" cy="624867"/>
          </a:xfrm>
        </p:grpSpPr>
        <p:sp>
          <p:nvSpPr>
            <p:cNvPr id="159" name="Google Shape;159;p19"/>
            <p:cNvSpPr txBox="1"/>
            <p:nvPr/>
          </p:nvSpPr>
          <p:spPr>
            <a:xfrm>
              <a:off x="1926689" y="4110289"/>
              <a:ext cx="1975668" cy="491261"/>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Rayonnement dans la communauté</a:t>
              </a:r>
              <a:endParaRPr b="0" i="0" u="none" strike="noStrike" cap="none" dirty="0">
                <a:solidFill>
                  <a:schemeClr val="dk1"/>
                </a:solidFill>
                <a:latin typeface="Arial"/>
                <a:ea typeface="Arial"/>
                <a:cs typeface="Arial"/>
                <a:sym typeface="Arial"/>
              </a:endParaRPr>
            </a:p>
          </p:txBody>
        </p:sp>
        <p:sp>
          <p:nvSpPr>
            <p:cNvPr id="60" name="Google Shape;184;p21"/>
            <p:cNvSpPr/>
            <p:nvPr/>
          </p:nvSpPr>
          <p:spPr>
            <a:xfrm>
              <a:off x="1801713" y="3976683"/>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8</a:t>
              </a:r>
              <a:endParaRPr sz="1600" b="0" i="0" u="none" strike="noStrike" cap="none" dirty="0">
                <a:solidFill>
                  <a:schemeClr val="lt1"/>
                </a:solidFill>
                <a:latin typeface="+mn-lt"/>
                <a:ea typeface="Calibri"/>
                <a:cs typeface="Calibri"/>
                <a:sym typeface="Calibri"/>
              </a:endParaRPr>
            </a:p>
          </p:txBody>
        </p:sp>
      </p:grpSp>
      <p:grpSp>
        <p:nvGrpSpPr>
          <p:cNvPr id="11" name="Groupe 10"/>
          <p:cNvGrpSpPr/>
          <p:nvPr>
            <p:custDataLst>
              <p:tags r:id="rId22"/>
            </p:custDataLst>
          </p:nvPr>
        </p:nvGrpSpPr>
        <p:grpSpPr>
          <a:xfrm>
            <a:off x="1452020" y="4390226"/>
            <a:ext cx="2099624" cy="621494"/>
            <a:chOff x="1342292" y="4629664"/>
            <a:chExt cx="2099624" cy="621494"/>
          </a:xfrm>
        </p:grpSpPr>
        <p:sp>
          <p:nvSpPr>
            <p:cNvPr id="156" name="Google Shape;156;p19"/>
            <p:cNvSpPr txBox="1"/>
            <p:nvPr/>
          </p:nvSpPr>
          <p:spPr>
            <a:xfrm>
              <a:off x="1460676" y="4760682"/>
              <a:ext cx="1981240" cy="490476"/>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Reconnaissance</a:t>
              </a:r>
              <a:br>
                <a:rPr lang="fr-CA" b="0" i="0" u="none" strike="noStrike" cap="none" dirty="0">
                  <a:solidFill>
                    <a:schemeClr val="dk1"/>
                  </a:solidFill>
                  <a:latin typeface="Arial"/>
                  <a:ea typeface="Arial"/>
                  <a:cs typeface="Arial"/>
                  <a:sym typeface="Arial"/>
                </a:rPr>
              </a:br>
              <a:r>
                <a:rPr lang="fr-CA" b="0" i="0" u="none" strike="noStrike" cap="none" dirty="0">
                  <a:solidFill>
                    <a:schemeClr val="dk1"/>
                  </a:solidFill>
                  <a:latin typeface="Arial"/>
                  <a:ea typeface="Arial"/>
                  <a:cs typeface="Arial"/>
                  <a:sym typeface="Arial"/>
                </a:rPr>
                <a:t>dans l’école</a:t>
              </a:r>
              <a:endParaRPr b="0" i="0" u="none" strike="noStrike" cap="none" dirty="0">
                <a:solidFill>
                  <a:schemeClr val="dk1"/>
                </a:solidFill>
                <a:latin typeface="Arial"/>
                <a:ea typeface="Arial"/>
                <a:cs typeface="Arial"/>
                <a:sym typeface="Arial"/>
              </a:endParaRPr>
            </a:p>
          </p:txBody>
        </p:sp>
        <p:sp>
          <p:nvSpPr>
            <p:cNvPr id="61" name="Google Shape;184;p21"/>
            <p:cNvSpPr/>
            <p:nvPr/>
          </p:nvSpPr>
          <p:spPr>
            <a:xfrm>
              <a:off x="1342292" y="462966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7</a:t>
              </a:r>
              <a:endParaRPr sz="1600" b="0" i="0" u="none" strike="noStrike" cap="none" dirty="0">
                <a:solidFill>
                  <a:schemeClr val="lt1"/>
                </a:solidFill>
                <a:latin typeface="+mn-lt"/>
                <a:ea typeface="Calibri"/>
                <a:cs typeface="Calibri"/>
                <a:sym typeface="Calibri"/>
              </a:endParaRPr>
            </a:p>
          </p:txBody>
        </p:sp>
      </p:grpSp>
      <p:sp>
        <p:nvSpPr>
          <p:cNvPr id="43" name="Légende encadrée 2 42"/>
          <p:cNvSpPr/>
          <p:nvPr>
            <p:custDataLst>
              <p:tags r:id="rId23"/>
            </p:custDataLst>
          </p:nvPr>
        </p:nvSpPr>
        <p:spPr>
          <a:xfrm>
            <a:off x="4139373" y="3797701"/>
            <a:ext cx="2134829" cy="1927836"/>
          </a:xfrm>
          <a:prstGeom prst="borderCallout2">
            <a:avLst>
              <a:gd name="adj1" fmla="val 49572"/>
              <a:gd name="adj2" fmla="val 102683"/>
              <a:gd name="adj3" fmla="val 49637"/>
              <a:gd name="adj4" fmla="val 110855"/>
              <a:gd name="adj5" fmla="val 49624"/>
              <a:gd name="adj6" fmla="val 130447"/>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dk1"/>
                </a:solidFill>
                <a:ea typeface="Calibri"/>
                <a:cs typeface="Calibri"/>
                <a:sym typeface="Calibri"/>
              </a:rPr>
              <a:t>Faire en sorte que la participation électorale des élèves soit importante et que les candidatures soient suffisantes pour faire vivre la démocratie dans l’école.</a:t>
            </a:r>
          </a:p>
        </p:txBody>
      </p:sp>
      <p:sp>
        <p:nvSpPr>
          <p:cNvPr id="48" name="Légende encadrée 2 47"/>
          <p:cNvSpPr/>
          <p:nvPr>
            <p:custDataLst>
              <p:tags r:id="rId24"/>
            </p:custDataLst>
          </p:nvPr>
        </p:nvSpPr>
        <p:spPr>
          <a:xfrm flipH="1">
            <a:off x="4170235" y="3785420"/>
            <a:ext cx="2073104" cy="1952398"/>
          </a:xfrm>
          <a:prstGeom prst="borderCallout2">
            <a:avLst>
              <a:gd name="adj1" fmla="val 102254"/>
              <a:gd name="adj2" fmla="val 24650"/>
              <a:gd name="adj3" fmla="val 108761"/>
              <a:gd name="adj4" fmla="val 23537"/>
              <a:gd name="adj5" fmla="val 99953"/>
              <a:gd name="adj6" fmla="val -11351"/>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dk1"/>
                </a:solidFill>
                <a:ea typeface="Calibri"/>
                <a:cs typeface="Calibri"/>
                <a:sym typeface="Calibri"/>
              </a:rPr>
              <a:t>Faire en sorte que les projets réalisés soient déterminés de façon démocratique dans l’école et que les décisions prises au conseil d’élèves le soient démocratiquement.</a:t>
            </a:r>
          </a:p>
        </p:txBody>
      </p:sp>
      <p:sp>
        <p:nvSpPr>
          <p:cNvPr id="42" name="Légende encadrée 2 41"/>
          <p:cNvSpPr/>
          <p:nvPr>
            <p:custDataLst>
              <p:tags r:id="rId25"/>
            </p:custDataLst>
          </p:nvPr>
        </p:nvSpPr>
        <p:spPr>
          <a:xfrm>
            <a:off x="4177071" y="3976469"/>
            <a:ext cx="2059433" cy="1570300"/>
          </a:xfrm>
          <a:prstGeom prst="borderCallout2">
            <a:avLst>
              <a:gd name="adj1" fmla="val 99862"/>
              <a:gd name="adj2" fmla="val 49216"/>
              <a:gd name="adj3" fmla="val 115593"/>
              <a:gd name="adj4" fmla="val 49032"/>
              <a:gd name="adj5" fmla="val 129599"/>
              <a:gd name="adj6" fmla="val 49148"/>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dk1"/>
                </a:solidFill>
                <a:ea typeface="Calibri"/>
                <a:cs typeface="Calibri"/>
                <a:sym typeface="Calibri"/>
              </a:rPr>
              <a:t>Faire en sorte que l’information circule à l’intérieur du conseil d’élèves de même qu’entre le conseil et l’ensemble des élèves de l’école.</a:t>
            </a:r>
          </a:p>
        </p:txBody>
      </p:sp>
      <p:sp>
        <p:nvSpPr>
          <p:cNvPr id="45" name="Légende encadrée 2 44"/>
          <p:cNvSpPr/>
          <p:nvPr>
            <p:custDataLst>
              <p:tags r:id="rId26"/>
            </p:custDataLst>
          </p:nvPr>
        </p:nvSpPr>
        <p:spPr>
          <a:xfrm flipH="1">
            <a:off x="4184246" y="4208661"/>
            <a:ext cx="2045083" cy="1105916"/>
          </a:xfrm>
          <a:prstGeom prst="borderCallout2">
            <a:avLst>
              <a:gd name="adj1" fmla="val 77345"/>
              <a:gd name="adj2" fmla="val 105837"/>
              <a:gd name="adj3" fmla="val 75488"/>
              <a:gd name="adj4" fmla="val 115219"/>
              <a:gd name="adj5" fmla="val 97987"/>
              <a:gd name="adj6" fmla="val 179197"/>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dk1"/>
                </a:solidFill>
                <a:ea typeface="Calibri"/>
                <a:cs typeface="Calibri"/>
                <a:sym typeface="Calibri"/>
              </a:rPr>
              <a:t>Faire en sorte que les élèves connaissent leurs responsabilités et leur pouvoir d’action.</a:t>
            </a:r>
          </a:p>
        </p:txBody>
      </p:sp>
      <p:sp>
        <p:nvSpPr>
          <p:cNvPr id="46" name="Légende encadrée 2 45"/>
          <p:cNvSpPr/>
          <p:nvPr>
            <p:custDataLst>
              <p:tags r:id="rId27"/>
            </p:custDataLst>
          </p:nvPr>
        </p:nvSpPr>
        <p:spPr>
          <a:xfrm flipH="1">
            <a:off x="4351142" y="4140410"/>
            <a:ext cx="1711291" cy="1242419"/>
          </a:xfrm>
          <a:prstGeom prst="borderCallout2">
            <a:avLst>
              <a:gd name="adj1" fmla="val 23884"/>
              <a:gd name="adj2" fmla="val 103624"/>
              <a:gd name="adj3" fmla="val 21278"/>
              <a:gd name="adj4" fmla="val 115109"/>
              <a:gd name="adj5" fmla="val 44367"/>
              <a:gd name="adj6" fmla="val 144469"/>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dk1"/>
                </a:solidFill>
                <a:ea typeface="Calibri"/>
                <a:cs typeface="Calibri"/>
                <a:sym typeface="Calibri"/>
              </a:rPr>
              <a:t>Faire en sorte que l’école reconnaisse le conseil et sa contribution dans l’école.</a:t>
            </a:r>
          </a:p>
        </p:txBody>
      </p:sp>
      <p:sp>
        <p:nvSpPr>
          <p:cNvPr id="41" name="Légende encadrée 2 40"/>
          <p:cNvSpPr/>
          <p:nvPr>
            <p:custDataLst>
              <p:tags r:id="rId28"/>
            </p:custDataLst>
          </p:nvPr>
        </p:nvSpPr>
        <p:spPr>
          <a:xfrm>
            <a:off x="4267907" y="4094038"/>
            <a:ext cx="1877760" cy="1335163"/>
          </a:xfrm>
          <a:prstGeom prst="borderCallout2">
            <a:avLst>
              <a:gd name="adj1" fmla="val 58116"/>
              <a:gd name="adj2" fmla="val -3864"/>
              <a:gd name="adj3" fmla="val 57221"/>
              <a:gd name="adj4" fmla="val -11639"/>
              <a:gd name="adj5" fmla="val 14321"/>
              <a:gd name="adj6" fmla="val -29672"/>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dk1"/>
                </a:solidFill>
                <a:ea typeface="Calibri"/>
                <a:cs typeface="Calibri"/>
                <a:sym typeface="Calibri"/>
              </a:rPr>
              <a:t>Faire en sorte que les élèves soient en contact avec des personnes impliquées au-delà du milieu scolaire.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4" grpId="0" animBg="1"/>
      <p:bldP spid="44" grpId="1" animBg="1"/>
      <p:bldP spid="47" grpId="0" animBg="1"/>
      <p:bldP spid="47" grpId="1" animBg="1"/>
      <p:bldP spid="43" grpId="0" animBg="1"/>
      <p:bldP spid="43" grpId="1" animBg="1"/>
      <p:bldP spid="48" grpId="0" animBg="1"/>
      <p:bldP spid="48" grpId="1" animBg="1"/>
      <p:bldP spid="42" grpId="0" animBg="1"/>
      <p:bldP spid="42" grpId="1" animBg="1"/>
      <p:bldP spid="45" grpId="0" animBg="1"/>
      <p:bldP spid="45" grpId="1" animBg="1"/>
      <p:bldP spid="46" grpId="0" animBg="1"/>
      <p:bldP spid="46" grpId="1"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custDataLst>
              <p:tags r:id="rId1"/>
            </p:custDataLst>
          </p:nvPr>
        </p:nvSpPr>
        <p:spPr>
          <a:xfrm>
            <a:off x="1932526" y="1830410"/>
            <a:ext cx="6959395" cy="401044"/>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1600"/>
              <a:buFont typeface="Arial"/>
              <a:buNone/>
            </a:pPr>
            <a:r>
              <a:rPr lang="fr-CA" sz="1600" b="1" dirty="0"/>
              <a:t>Comment se situe votre milieu par rapport à ces pratiques?</a:t>
            </a:r>
            <a:endParaRPr sz="1600" b="1" dirty="0"/>
          </a:p>
        </p:txBody>
      </p:sp>
      <p:sp>
        <p:nvSpPr>
          <p:cNvPr id="175" name="Google Shape;175;p20"/>
          <p:cNvSpPr txBox="1"/>
          <p:nvPr>
            <p:custDataLst>
              <p:tags r:id="rId2"/>
            </p:custDataLst>
          </p:nvPr>
        </p:nvSpPr>
        <p:spPr>
          <a:xfrm>
            <a:off x="1940816" y="2321417"/>
            <a:ext cx="6548338" cy="79067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600"/>
              <a:buFont typeface="Arial"/>
              <a:buNone/>
            </a:pPr>
            <a:r>
              <a:rPr lang="fr-CA" sz="1600" b="0" i="0" u="none" strike="noStrike" cap="none" dirty="0">
                <a:solidFill>
                  <a:schemeClr val="dk1"/>
                </a:solidFill>
                <a:latin typeface="Arial"/>
                <a:ea typeface="Arial"/>
                <a:cs typeface="Arial"/>
                <a:sym typeface="Arial"/>
              </a:rPr>
              <a:t>Pour le savoir, l’équipe de Vox populi vous propose un outil facilitant la réflexion. Consultez-le à la page suivante.</a:t>
            </a:r>
            <a:endParaRPr dirty="0"/>
          </a:p>
        </p:txBody>
      </p:sp>
      <p:sp>
        <p:nvSpPr>
          <p:cNvPr id="7" name="Rectangle 6"/>
          <p:cNvSpPr/>
          <p:nvPr>
            <p:custDataLst>
              <p:tags r:id="rId3"/>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custDataLst>
              <p:tags r:id="rId4"/>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custDataLst>
              <p:tags r:id="rId5"/>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1" name="Rectangle 10"/>
          <p:cNvSpPr/>
          <p:nvPr>
            <p:custDataLst>
              <p:tags r:id="rId7"/>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Google Shape;118;p16"/>
          <p:cNvSpPr txBox="1"/>
          <p:nvPr>
            <p:custDataLst>
              <p:tags r:id="rId8"/>
            </p:custDataLst>
          </p:nvPr>
        </p:nvSpPr>
        <p:spPr>
          <a:xfrm>
            <a:off x="6341758" y="289539"/>
            <a:ext cx="234504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3" name="ZoneTexte 12"/>
          <p:cNvSpPr txBox="1"/>
          <p:nvPr>
            <p:custDataLst>
              <p:tags r:id="rId9"/>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0" name="Groupe 19"/>
          <p:cNvGrpSpPr/>
          <p:nvPr>
            <p:custDataLst>
              <p:tags r:id="rId10"/>
            </p:custDataLst>
          </p:nvPr>
        </p:nvGrpSpPr>
        <p:grpSpPr>
          <a:xfrm>
            <a:off x="308868" y="5622521"/>
            <a:ext cx="825867" cy="553614"/>
            <a:chOff x="311331" y="4632987"/>
            <a:chExt cx="825867" cy="553614"/>
          </a:xfrm>
        </p:grpSpPr>
        <p:grpSp>
          <p:nvGrpSpPr>
            <p:cNvPr id="21" name="Groupe 20"/>
            <p:cNvGrpSpPr/>
            <p:nvPr/>
          </p:nvGrpSpPr>
          <p:grpSpPr>
            <a:xfrm>
              <a:off x="494072" y="4900644"/>
              <a:ext cx="486696" cy="285957"/>
              <a:chOff x="337757" y="5145206"/>
              <a:chExt cx="603937" cy="354842"/>
            </a:xfrm>
            <a:solidFill>
              <a:schemeClr val="bg1"/>
            </a:solidFill>
          </p:grpSpPr>
          <p:sp>
            <p:nvSpPr>
              <p:cNvPr id="23" name="Rectangle 22"/>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4" name="Triangle isocèle 23"/>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2" name="ZoneTexte 21"/>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8"/>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28" name="Google Shape;119;p16"/>
          <p:cNvSpPr txBox="1"/>
          <p:nvPr>
            <p:custDataLst>
              <p:tags r:id="rId11"/>
            </p:custDataLst>
          </p:nvPr>
        </p:nvSpPr>
        <p:spPr>
          <a:xfrm>
            <a:off x="1945502" y="1143072"/>
            <a:ext cx="2745189"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rPr>
              <a:t>L’autoportrait du milieu</a:t>
            </a:r>
            <a:endParaRPr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endParaRPr>
          </a:p>
        </p:txBody>
      </p:sp>
      <p:pic>
        <p:nvPicPr>
          <p:cNvPr id="29" name="Image 28"/>
          <p:cNvPicPr>
            <a:picLocks noChangeAspect="1"/>
          </p:cNvPicPr>
          <p:nvPr>
            <p:custDataLst>
              <p:tags r:id="rId12"/>
            </p:custDataLst>
          </p:nvPr>
        </p:nvPicPr>
        <p:blipFill rotWithShape="1">
          <a:blip r:embed="rId19">
            <a:extLst>
              <a:ext uri="{28A0092B-C50C-407E-A947-70E740481C1C}">
                <a14:useLocalDpi xmlns:a14="http://schemas.microsoft.com/office/drawing/2010/main" val="0"/>
              </a:ext>
            </a:extLst>
          </a:blip>
          <a:srcRect l="18513" t="25508" r="28463" b="29174"/>
          <a:stretch/>
        </p:blipFill>
        <p:spPr>
          <a:xfrm>
            <a:off x="4178395" y="4489323"/>
            <a:ext cx="4848647" cy="2331048"/>
          </a:xfrm>
          <a:prstGeom prst="rect">
            <a:avLst/>
          </a:prstGeom>
        </p:spPr>
      </p:pic>
      <p:pic>
        <p:nvPicPr>
          <p:cNvPr id="30" name="Image 29"/>
          <p:cNvPicPr>
            <a:picLocks noChangeAspect="1"/>
          </p:cNvPicPr>
          <p:nvPr>
            <p:custDataLst>
              <p:tags r:id="rId13"/>
            </p:custDataLst>
          </p:nvPr>
        </p:nvPicPr>
        <p:blipFill rotWithShape="1">
          <a:blip r:embed="rId20">
            <a:extLst>
              <a:ext uri="{28A0092B-C50C-407E-A947-70E740481C1C}">
                <a14:useLocalDpi xmlns:a14="http://schemas.microsoft.com/office/drawing/2010/main" val="0"/>
              </a:ext>
            </a:extLst>
          </a:blip>
          <a:srcRect l="69535" t="66019" r="24651" b="20338"/>
          <a:stretch/>
        </p:blipFill>
        <p:spPr>
          <a:xfrm>
            <a:off x="4966963" y="4037084"/>
            <a:ext cx="498385" cy="657869"/>
          </a:xfrm>
          <a:prstGeom prst="rect">
            <a:avLst/>
          </a:prstGeom>
        </p:spPr>
      </p:pic>
      <p:pic>
        <p:nvPicPr>
          <p:cNvPr id="31" name="Image 30"/>
          <p:cNvPicPr>
            <a:picLocks noChangeAspect="1"/>
          </p:cNvPicPr>
          <p:nvPr>
            <p:custDataLst>
              <p:tags r:id="rId14"/>
            </p:custDataLst>
          </p:nvPr>
        </p:nvPicPr>
        <p:blipFill rotWithShape="1">
          <a:blip r:embed="rId21">
            <a:extLst>
              <a:ext uri="{28A0092B-C50C-407E-A947-70E740481C1C}">
                <a14:useLocalDpi xmlns:a14="http://schemas.microsoft.com/office/drawing/2010/main" val="0"/>
              </a:ext>
            </a:extLst>
          </a:blip>
          <a:srcRect l="64297" t="54329" r="23378" b="20660"/>
          <a:stretch/>
        </p:blipFill>
        <p:spPr>
          <a:xfrm>
            <a:off x="5250825" y="3973035"/>
            <a:ext cx="943745" cy="107729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4"/>
</p:tagLst>
</file>

<file path=ppt/tags/tag101.xml><?xml version="1.0" encoding="utf-8"?>
<p:tagLst xmlns:a="http://schemas.openxmlformats.org/drawingml/2006/main" xmlns:r="http://schemas.openxmlformats.org/officeDocument/2006/relationships" xmlns:p="http://schemas.openxmlformats.org/presentationml/2006/main">
  <p:tag name="NUM" val="15"/>
</p:tagLst>
</file>

<file path=ppt/tags/tag102.xml><?xml version="1.0" encoding="utf-8"?>
<p:tagLst xmlns:a="http://schemas.openxmlformats.org/drawingml/2006/main" xmlns:r="http://schemas.openxmlformats.org/officeDocument/2006/relationships" xmlns:p="http://schemas.openxmlformats.org/presentationml/2006/main">
  <p:tag name="NUM" val="16"/>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0"/>
</p:tagLst>
</file>

<file path=ppt/tags/tag113.xml><?xml version="1.0" encoding="utf-8"?>
<p:tagLst xmlns:a="http://schemas.openxmlformats.org/drawingml/2006/main" xmlns:r="http://schemas.openxmlformats.org/officeDocument/2006/relationships" xmlns:p="http://schemas.openxmlformats.org/presentationml/2006/main">
  <p:tag name="NUM" val="11"/>
</p:tagLst>
</file>

<file path=ppt/tags/tag114.xml><?xml version="1.0" encoding="utf-8"?>
<p:tagLst xmlns:a="http://schemas.openxmlformats.org/drawingml/2006/main" xmlns:r="http://schemas.openxmlformats.org/officeDocument/2006/relationships" xmlns:p="http://schemas.openxmlformats.org/presentationml/2006/main">
  <p:tag name="NUM" val="12"/>
</p:tagLst>
</file>

<file path=ppt/tags/tag115.xml><?xml version="1.0" encoding="utf-8"?>
<p:tagLst xmlns:a="http://schemas.openxmlformats.org/drawingml/2006/main" xmlns:r="http://schemas.openxmlformats.org/officeDocument/2006/relationships" xmlns:p="http://schemas.openxmlformats.org/presentationml/2006/main">
  <p:tag name="NUM" val="13"/>
</p:tagLst>
</file>

<file path=ppt/tags/tag116.xml><?xml version="1.0" encoding="utf-8"?>
<p:tagLst xmlns:a="http://schemas.openxmlformats.org/drawingml/2006/main" xmlns:r="http://schemas.openxmlformats.org/officeDocument/2006/relationships" xmlns:p="http://schemas.openxmlformats.org/presentationml/2006/main">
  <p:tag name="NUM" val="14"/>
</p:tagLst>
</file>

<file path=ppt/tags/tag117.xml><?xml version="1.0" encoding="utf-8"?>
<p:tagLst xmlns:a="http://schemas.openxmlformats.org/drawingml/2006/main" xmlns:r="http://schemas.openxmlformats.org/officeDocument/2006/relationships" xmlns:p="http://schemas.openxmlformats.org/presentationml/2006/main">
  <p:tag name="NUM" val="15"/>
</p:tagLst>
</file>

<file path=ppt/tags/tag118.xml><?xml version="1.0" encoding="utf-8"?>
<p:tagLst xmlns:a="http://schemas.openxmlformats.org/drawingml/2006/main" xmlns:r="http://schemas.openxmlformats.org/officeDocument/2006/relationships" xmlns:p="http://schemas.openxmlformats.org/presentationml/2006/main">
  <p:tag name="NUM" val="16"/>
</p:tagLst>
</file>

<file path=ppt/tags/tag119.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8"/>
</p:tagLst>
</file>

<file path=ppt/tags/tag121.xml><?xml version="1.0" encoding="utf-8"?>
<p:tagLst xmlns:a="http://schemas.openxmlformats.org/drawingml/2006/main" xmlns:r="http://schemas.openxmlformats.org/officeDocument/2006/relationships" xmlns:p="http://schemas.openxmlformats.org/presentationml/2006/main">
  <p:tag name="NUM" val="19"/>
</p:tagLst>
</file>

<file path=ppt/tags/tag122.xml><?xml version="1.0" encoding="utf-8"?>
<p:tagLst xmlns:a="http://schemas.openxmlformats.org/drawingml/2006/main" xmlns:r="http://schemas.openxmlformats.org/officeDocument/2006/relationships" xmlns:p="http://schemas.openxmlformats.org/presentationml/2006/main">
  <p:tag name="NUM" val="20"/>
</p:tagLst>
</file>

<file path=ppt/tags/tag123.xml><?xml version="1.0" encoding="utf-8"?>
<p:tagLst xmlns:a="http://schemas.openxmlformats.org/drawingml/2006/main" xmlns:r="http://schemas.openxmlformats.org/officeDocument/2006/relationships" xmlns:p="http://schemas.openxmlformats.org/presentationml/2006/main">
  <p:tag name="NUM" val="21"/>
</p:tagLst>
</file>

<file path=ppt/tags/tag124.xml><?xml version="1.0" encoding="utf-8"?>
<p:tagLst xmlns:a="http://schemas.openxmlformats.org/drawingml/2006/main" xmlns:r="http://schemas.openxmlformats.org/officeDocument/2006/relationships" xmlns:p="http://schemas.openxmlformats.org/presentationml/2006/main">
  <p:tag name="NUM" val="22"/>
</p:tagLst>
</file>

<file path=ppt/tags/tag125.xml><?xml version="1.0" encoding="utf-8"?>
<p:tagLst xmlns:a="http://schemas.openxmlformats.org/drawingml/2006/main" xmlns:r="http://schemas.openxmlformats.org/officeDocument/2006/relationships" xmlns:p="http://schemas.openxmlformats.org/presentationml/2006/main">
  <p:tag name="NUM" val="23"/>
</p:tagLst>
</file>

<file path=ppt/tags/tag126.xml><?xml version="1.0" encoding="utf-8"?>
<p:tagLst xmlns:a="http://schemas.openxmlformats.org/drawingml/2006/main" xmlns:r="http://schemas.openxmlformats.org/officeDocument/2006/relationships" xmlns:p="http://schemas.openxmlformats.org/presentationml/2006/main">
  <p:tag name="NUM" val="24"/>
</p:tagLst>
</file>

<file path=ppt/tags/tag127.xml><?xml version="1.0" encoding="utf-8"?>
<p:tagLst xmlns:a="http://schemas.openxmlformats.org/drawingml/2006/main" xmlns:r="http://schemas.openxmlformats.org/officeDocument/2006/relationships" xmlns:p="http://schemas.openxmlformats.org/presentationml/2006/main">
  <p:tag name="NUM" val="25"/>
</p:tagLst>
</file>

<file path=ppt/tags/tag128.xml><?xml version="1.0" encoding="utf-8"?>
<p:tagLst xmlns:a="http://schemas.openxmlformats.org/drawingml/2006/main" xmlns:r="http://schemas.openxmlformats.org/officeDocument/2006/relationships" xmlns:p="http://schemas.openxmlformats.org/presentationml/2006/main">
  <p:tag name="NUM" val="26"/>
</p:tagLst>
</file>

<file path=ppt/tags/tag129.xml><?xml version="1.0" encoding="utf-8"?>
<p:tagLst xmlns:a="http://schemas.openxmlformats.org/drawingml/2006/main" xmlns:r="http://schemas.openxmlformats.org/officeDocument/2006/relationships" xmlns:p="http://schemas.openxmlformats.org/presentationml/2006/main">
  <p:tag name="NUM" val="27"/>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28"/>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10"/>
</p:tagLst>
</file>

<file path=ppt/tags/tag141.xml><?xml version="1.0" encoding="utf-8"?>
<p:tagLst xmlns:a="http://schemas.openxmlformats.org/drawingml/2006/main" xmlns:r="http://schemas.openxmlformats.org/officeDocument/2006/relationships" xmlns:p="http://schemas.openxmlformats.org/presentationml/2006/main">
  <p:tag name="NUM" val="11"/>
</p:tagLst>
</file>

<file path=ppt/tags/tag142.xml><?xml version="1.0" encoding="utf-8"?>
<p:tagLst xmlns:a="http://schemas.openxmlformats.org/drawingml/2006/main" xmlns:r="http://schemas.openxmlformats.org/officeDocument/2006/relationships" xmlns:p="http://schemas.openxmlformats.org/presentationml/2006/main">
  <p:tag name="NUM" val="12"/>
</p:tagLst>
</file>

<file path=ppt/tags/tag143.xml><?xml version="1.0" encoding="utf-8"?>
<p:tagLst xmlns:a="http://schemas.openxmlformats.org/drawingml/2006/main" xmlns:r="http://schemas.openxmlformats.org/officeDocument/2006/relationships" xmlns:p="http://schemas.openxmlformats.org/presentationml/2006/main">
  <p:tag name="NUM" val="13"/>
</p:tagLst>
</file>

<file path=ppt/tags/tag144.xml><?xml version="1.0" encoding="utf-8"?>
<p:tagLst xmlns:a="http://schemas.openxmlformats.org/drawingml/2006/main" xmlns:r="http://schemas.openxmlformats.org/officeDocument/2006/relationships" xmlns:p="http://schemas.openxmlformats.org/presentationml/2006/main">
  <p:tag name="NUM" val="14"/>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7"/>
</p:tagLst>
</file>

<file path=ppt/tags/tag152.xml><?xml version="1.0" encoding="utf-8"?>
<p:tagLst xmlns:a="http://schemas.openxmlformats.org/drawingml/2006/main" xmlns:r="http://schemas.openxmlformats.org/officeDocument/2006/relationships" xmlns:p="http://schemas.openxmlformats.org/presentationml/2006/main">
  <p:tag name="NUM" val="8"/>
</p:tagLst>
</file>

<file path=ppt/tags/tag153.xml><?xml version="1.0" encoding="utf-8"?>
<p:tagLst xmlns:a="http://schemas.openxmlformats.org/drawingml/2006/main" xmlns:r="http://schemas.openxmlformats.org/officeDocument/2006/relationships" xmlns:p="http://schemas.openxmlformats.org/presentationml/2006/main">
  <p:tag name="NUM" val="9"/>
</p:tagLst>
</file>

<file path=ppt/tags/tag154.xml><?xml version="1.0" encoding="utf-8"?>
<p:tagLst xmlns:a="http://schemas.openxmlformats.org/drawingml/2006/main" xmlns:r="http://schemas.openxmlformats.org/officeDocument/2006/relationships" xmlns:p="http://schemas.openxmlformats.org/presentationml/2006/main">
  <p:tag name="NUM" val="10"/>
</p:tagLst>
</file>

<file path=ppt/tags/tag155.xml><?xml version="1.0" encoding="utf-8"?>
<p:tagLst xmlns:a="http://schemas.openxmlformats.org/drawingml/2006/main" xmlns:r="http://schemas.openxmlformats.org/officeDocument/2006/relationships" xmlns:p="http://schemas.openxmlformats.org/presentationml/2006/main">
  <p:tag name="NUM" val="11"/>
</p:tagLst>
</file>

<file path=ppt/tags/tag156.xml><?xml version="1.0" encoding="utf-8"?>
<p:tagLst xmlns:a="http://schemas.openxmlformats.org/drawingml/2006/main" xmlns:r="http://schemas.openxmlformats.org/officeDocument/2006/relationships" xmlns:p="http://schemas.openxmlformats.org/presentationml/2006/main">
  <p:tag name="NUM" val="12"/>
</p:tagLst>
</file>

<file path=ppt/tags/tag157.xml><?xml version="1.0" encoding="utf-8"?>
<p:tagLst xmlns:a="http://schemas.openxmlformats.org/drawingml/2006/main" xmlns:r="http://schemas.openxmlformats.org/officeDocument/2006/relationships" xmlns:p="http://schemas.openxmlformats.org/presentationml/2006/main">
  <p:tag name="NUM" val="13"/>
</p:tagLst>
</file>

<file path=ppt/tags/tag158.xml><?xml version="1.0" encoding="utf-8"?>
<p:tagLst xmlns:a="http://schemas.openxmlformats.org/drawingml/2006/main" xmlns:r="http://schemas.openxmlformats.org/officeDocument/2006/relationships" xmlns:p="http://schemas.openxmlformats.org/presentationml/2006/main">
  <p:tag name="NUM" val="14"/>
</p:tagLst>
</file>

<file path=ppt/tags/tag159.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60.xml><?xml version="1.0" encoding="utf-8"?>
<p:tagLst xmlns:a="http://schemas.openxmlformats.org/drawingml/2006/main" xmlns:r="http://schemas.openxmlformats.org/officeDocument/2006/relationships" xmlns:p="http://schemas.openxmlformats.org/presentationml/2006/main">
  <p:tag name="NUM" val="16"/>
</p:tagLst>
</file>

<file path=ppt/tags/tag161.xml><?xml version="1.0" encoding="utf-8"?>
<p:tagLst xmlns:a="http://schemas.openxmlformats.org/drawingml/2006/main" xmlns:r="http://schemas.openxmlformats.org/officeDocument/2006/relationships" xmlns:p="http://schemas.openxmlformats.org/presentationml/2006/main">
  <p:tag name="NUM" val="17"/>
</p:tagLst>
</file>

<file path=ppt/tags/tag162.xml><?xml version="1.0" encoding="utf-8"?>
<p:tagLst xmlns:a="http://schemas.openxmlformats.org/drawingml/2006/main" xmlns:r="http://schemas.openxmlformats.org/officeDocument/2006/relationships" xmlns:p="http://schemas.openxmlformats.org/presentationml/2006/main">
  <p:tag name="NUM" val="18"/>
</p:tagLst>
</file>

<file path=ppt/tags/tag163.xml><?xml version="1.0" encoding="utf-8"?>
<p:tagLst xmlns:a="http://schemas.openxmlformats.org/drawingml/2006/main" xmlns:r="http://schemas.openxmlformats.org/officeDocument/2006/relationships" xmlns:p="http://schemas.openxmlformats.org/presentationml/2006/main">
  <p:tag name="NUM" val="19"/>
</p:tagLst>
</file>

<file path=ppt/tags/tag164.xml><?xml version="1.0" encoding="utf-8"?>
<p:tagLst xmlns:a="http://schemas.openxmlformats.org/drawingml/2006/main" xmlns:r="http://schemas.openxmlformats.org/officeDocument/2006/relationships" xmlns:p="http://schemas.openxmlformats.org/presentationml/2006/main">
  <p:tag name="NUM" val="20"/>
</p:tagLst>
</file>

<file path=ppt/tags/tag165.xml><?xml version="1.0" encoding="utf-8"?>
<p:tagLst xmlns:a="http://schemas.openxmlformats.org/drawingml/2006/main" xmlns:r="http://schemas.openxmlformats.org/officeDocument/2006/relationships" xmlns:p="http://schemas.openxmlformats.org/presentationml/2006/main">
  <p:tag name="NUM" val="21"/>
</p:tagLst>
</file>

<file path=ppt/tags/tag166.xml><?xml version="1.0" encoding="utf-8"?>
<p:tagLst xmlns:a="http://schemas.openxmlformats.org/drawingml/2006/main" xmlns:r="http://schemas.openxmlformats.org/officeDocument/2006/relationships" xmlns:p="http://schemas.openxmlformats.org/presentationml/2006/main">
  <p:tag name="NUM" val="22"/>
</p:tagLst>
</file>

<file path=ppt/tags/tag167.xml><?xml version="1.0" encoding="utf-8"?>
<p:tagLst xmlns:a="http://schemas.openxmlformats.org/drawingml/2006/main" xmlns:r="http://schemas.openxmlformats.org/officeDocument/2006/relationships" xmlns:p="http://schemas.openxmlformats.org/presentationml/2006/main">
  <p:tag name="NUM" val="23"/>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7"/>
</p:tagLst>
</file>

<file path=ppt/tags/tag175.xml><?xml version="1.0" encoding="utf-8"?>
<p:tagLst xmlns:a="http://schemas.openxmlformats.org/drawingml/2006/main" xmlns:r="http://schemas.openxmlformats.org/officeDocument/2006/relationships" xmlns:p="http://schemas.openxmlformats.org/presentationml/2006/main">
  <p:tag name="NUM" val="8"/>
</p:tagLst>
</file>

<file path=ppt/tags/tag176.xml><?xml version="1.0" encoding="utf-8"?>
<p:tagLst xmlns:a="http://schemas.openxmlformats.org/drawingml/2006/main" xmlns:r="http://schemas.openxmlformats.org/officeDocument/2006/relationships" xmlns:p="http://schemas.openxmlformats.org/presentationml/2006/main">
  <p:tag name="NUM" val="9"/>
</p:tagLst>
</file>

<file path=ppt/tags/tag177.xml><?xml version="1.0" encoding="utf-8"?>
<p:tagLst xmlns:a="http://schemas.openxmlformats.org/drawingml/2006/main" xmlns:r="http://schemas.openxmlformats.org/officeDocument/2006/relationships" xmlns:p="http://schemas.openxmlformats.org/presentationml/2006/main">
  <p:tag name="NUM" val="10"/>
</p:tagLst>
</file>

<file path=ppt/tags/tag178.xml><?xml version="1.0" encoding="utf-8"?>
<p:tagLst xmlns:a="http://schemas.openxmlformats.org/drawingml/2006/main" xmlns:r="http://schemas.openxmlformats.org/officeDocument/2006/relationships" xmlns:p="http://schemas.openxmlformats.org/presentationml/2006/main">
  <p:tag name="NUM" val="11"/>
</p:tagLst>
</file>

<file path=ppt/tags/tag179.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80.xml><?xml version="1.0" encoding="utf-8"?>
<p:tagLst xmlns:a="http://schemas.openxmlformats.org/drawingml/2006/main" xmlns:r="http://schemas.openxmlformats.org/officeDocument/2006/relationships" xmlns:p="http://schemas.openxmlformats.org/presentationml/2006/main">
  <p:tag name="NUM" val="13"/>
</p:tagLst>
</file>

<file path=ppt/tags/tag181.xml><?xml version="1.0" encoding="utf-8"?>
<p:tagLst xmlns:a="http://schemas.openxmlformats.org/drawingml/2006/main" xmlns:r="http://schemas.openxmlformats.org/officeDocument/2006/relationships" xmlns:p="http://schemas.openxmlformats.org/presentationml/2006/main">
  <p:tag name="NUM" val="14"/>
</p:tagLst>
</file>

<file path=ppt/tags/tag182.xml><?xml version="1.0" encoding="utf-8"?>
<p:tagLst xmlns:a="http://schemas.openxmlformats.org/drawingml/2006/main" xmlns:r="http://schemas.openxmlformats.org/officeDocument/2006/relationships" xmlns:p="http://schemas.openxmlformats.org/presentationml/2006/main">
  <p:tag name="NUM" val="15"/>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13"/>
</p:tagLst>
</file>

<file path=ppt/tags/tag35.xml><?xml version="1.0" encoding="utf-8"?>
<p:tagLst xmlns:a="http://schemas.openxmlformats.org/drawingml/2006/main" xmlns:r="http://schemas.openxmlformats.org/officeDocument/2006/relationships" xmlns:p="http://schemas.openxmlformats.org/presentationml/2006/main">
  <p:tag name="NUM" val="14"/>
</p:tagLst>
</file>

<file path=ppt/tags/tag36.xml><?xml version="1.0" encoding="utf-8"?>
<p:tagLst xmlns:a="http://schemas.openxmlformats.org/drawingml/2006/main" xmlns:r="http://schemas.openxmlformats.org/officeDocument/2006/relationships" xmlns:p="http://schemas.openxmlformats.org/presentationml/2006/main">
  <p:tag name="NUM" val="1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9.xml><?xml version="1.0" encoding="utf-8"?>
<p:tagLst xmlns:a="http://schemas.openxmlformats.org/drawingml/2006/main" xmlns:r="http://schemas.openxmlformats.org/officeDocument/2006/relationships" xmlns:p="http://schemas.openxmlformats.org/presentationml/2006/main">
  <p:tag name="NUM" val="1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4"/>
</p:tagLst>
</file>

<file path=ppt/tags/tag51.xml><?xml version="1.0" encoding="utf-8"?>
<p:tagLst xmlns:a="http://schemas.openxmlformats.org/drawingml/2006/main" xmlns:r="http://schemas.openxmlformats.org/officeDocument/2006/relationships" xmlns:p="http://schemas.openxmlformats.org/presentationml/2006/main">
  <p:tag name="NUM" val="15"/>
</p:tagLst>
</file>

<file path=ppt/tags/tag52.xml><?xml version="1.0" encoding="utf-8"?>
<p:tagLst xmlns:a="http://schemas.openxmlformats.org/drawingml/2006/main" xmlns:r="http://schemas.openxmlformats.org/officeDocument/2006/relationships" xmlns:p="http://schemas.openxmlformats.org/presentationml/2006/main">
  <p:tag name="NUM" val="16"/>
</p:tagLst>
</file>

<file path=ppt/tags/tag53.xml><?xml version="1.0" encoding="utf-8"?>
<p:tagLst xmlns:a="http://schemas.openxmlformats.org/drawingml/2006/main" xmlns:r="http://schemas.openxmlformats.org/officeDocument/2006/relationships" xmlns:p="http://schemas.openxmlformats.org/presentationml/2006/main">
  <p:tag name="NUM" val="17"/>
</p:tagLst>
</file>

<file path=ppt/tags/tag54.xml><?xml version="1.0" encoding="utf-8"?>
<p:tagLst xmlns:a="http://schemas.openxmlformats.org/drawingml/2006/main" xmlns:r="http://schemas.openxmlformats.org/officeDocument/2006/relationships" xmlns:p="http://schemas.openxmlformats.org/presentationml/2006/main">
  <p:tag name="NUM" val="18"/>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14"/>
</p:tagLst>
</file>

<file path=ppt/tags/tag69.xml><?xml version="1.0" encoding="utf-8"?>
<p:tagLst xmlns:a="http://schemas.openxmlformats.org/drawingml/2006/main" xmlns:r="http://schemas.openxmlformats.org/officeDocument/2006/relationships" xmlns:p="http://schemas.openxmlformats.org/presentationml/2006/main">
  <p:tag name="NUM" val="15"/>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1"/>
</p:tagLst>
</file>

<file path=ppt/tags/tag82.xml><?xml version="1.0" encoding="utf-8"?>
<p:tagLst xmlns:a="http://schemas.openxmlformats.org/drawingml/2006/main" xmlns:r="http://schemas.openxmlformats.org/officeDocument/2006/relationships" xmlns:p="http://schemas.openxmlformats.org/presentationml/2006/main">
  <p:tag name="NUM" val="12"/>
</p:tagLst>
</file>

<file path=ppt/tags/tag83.xml><?xml version="1.0" encoding="utf-8"?>
<p:tagLst xmlns:a="http://schemas.openxmlformats.org/drawingml/2006/main" xmlns:r="http://schemas.openxmlformats.org/officeDocument/2006/relationships" xmlns:p="http://schemas.openxmlformats.org/presentationml/2006/main">
  <p:tag name="NUM" val="13"/>
</p:tagLst>
</file>

<file path=ppt/tags/tag84.xml><?xml version="1.0" encoding="utf-8"?>
<p:tagLst xmlns:a="http://schemas.openxmlformats.org/drawingml/2006/main" xmlns:r="http://schemas.openxmlformats.org/officeDocument/2006/relationships" xmlns:p="http://schemas.openxmlformats.org/presentationml/2006/main">
  <p:tag name="NUM" val="14"/>
</p:tagLst>
</file>

<file path=ppt/tags/tag85.xml><?xml version="1.0" encoding="utf-8"?>
<p:tagLst xmlns:a="http://schemas.openxmlformats.org/drawingml/2006/main" xmlns:r="http://schemas.openxmlformats.org/officeDocument/2006/relationships" xmlns:p="http://schemas.openxmlformats.org/presentationml/2006/main">
  <p:tag name="NUM" val="15"/>
</p:tagLst>
</file>

<file path=ppt/tags/tag86.xml><?xml version="1.0" encoding="utf-8"?>
<p:tagLst xmlns:a="http://schemas.openxmlformats.org/drawingml/2006/main" xmlns:r="http://schemas.openxmlformats.org/officeDocument/2006/relationships" xmlns:p="http://schemas.openxmlformats.org/presentationml/2006/main">
  <p:tag name="NUM" val="16"/>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11"/>
</p:tagLst>
</file>

<file path=ppt/tags/tag98.xml><?xml version="1.0" encoding="utf-8"?>
<p:tagLst xmlns:a="http://schemas.openxmlformats.org/drawingml/2006/main" xmlns:r="http://schemas.openxmlformats.org/officeDocument/2006/relationships" xmlns:p="http://schemas.openxmlformats.org/presentationml/2006/main">
  <p:tag name="NUM" val="12"/>
</p:tagLst>
</file>

<file path=ppt/tags/tag99.xml><?xml version="1.0" encoding="utf-8"?>
<p:tagLst xmlns:a="http://schemas.openxmlformats.org/drawingml/2006/main" xmlns:r="http://schemas.openxmlformats.org/officeDocument/2006/relationships" xmlns:p="http://schemas.openxmlformats.org/presentationml/2006/main">
  <p:tag name="NUM" val="13"/>
</p:tagLst>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9D2960428884B85B8459D9994785A" ma:contentTypeVersion="16" ma:contentTypeDescription="Crée un document." ma:contentTypeScope="" ma:versionID="eb7bb77713cab5e48c3b428ce7dd32c3">
  <xsd:schema xmlns:xsd="http://www.w3.org/2001/XMLSchema" xmlns:xs="http://www.w3.org/2001/XMLSchema" xmlns:p="http://schemas.microsoft.com/office/2006/metadata/properties" xmlns:ns2="5f23f9c8-bac7-42ba-8538-2846167e7cde" xmlns:ns3="4089a433-1ed9-4eb1-90a2-2157aecae93d" targetNamespace="http://schemas.microsoft.com/office/2006/metadata/properties" ma:root="true" ma:fieldsID="a3891b890f8203515b20d28028daa648" ns2:_="" ns3:_="">
    <xsd:import namespace="5f23f9c8-bac7-42ba-8538-2846167e7cde"/>
    <xsd:import namespace="4089a433-1ed9-4eb1-90a2-2157aecae9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3f9c8-bac7-42ba-8538-2846167e7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7b8f9ed-6a47-431a-893d-9cdf97823e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9a433-1ed9-4eb1-90a2-2157aecae93d"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489030b5-b48c-427a-aebd-f98205b9d845}" ma:internalName="TaxCatchAll" ma:showField="CatchAllData" ma:web="4089a433-1ed9-4eb1-90a2-2157aecae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089a433-1ed9-4eb1-90a2-2157aecae93d">
      <UserInfo>
        <DisplayName/>
        <AccountId xsi:nil="true"/>
        <AccountType/>
      </UserInfo>
    </SharedWithUsers>
    <MediaLengthInSeconds xmlns="5f23f9c8-bac7-42ba-8538-2846167e7cde" xsi:nil="true"/>
    <lcf76f155ced4ddcb4097134ff3c332f xmlns="5f23f9c8-bac7-42ba-8538-2846167e7cde">
      <Terms xmlns="http://schemas.microsoft.com/office/infopath/2007/PartnerControls"/>
    </lcf76f155ced4ddcb4097134ff3c332f>
    <TaxCatchAll xmlns="4089a433-1ed9-4eb1-90a2-2157aecae93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A71005-0F63-4C7E-98E7-8DC911167B71}"/>
</file>

<file path=customXml/itemProps2.xml><?xml version="1.0" encoding="utf-8"?>
<ds:datastoreItem xmlns:ds="http://schemas.openxmlformats.org/officeDocument/2006/customXml" ds:itemID="{9BFE1CBB-DD00-4F1A-83B9-5903F5109AD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8125639-ec9c-4d4f-9296-77d56083990c"/>
    <ds:schemaRef ds:uri="cb42c1a8-2351-4f93-ab52-dbe9a46ce7a7"/>
    <ds:schemaRef ds:uri="http://www.w3.org/XML/1998/namespace"/>
    <ds:schemaRef ds:uri="http://purl.org/dc/dcmitype/"/>
  </ds:schemaRefs>
</ds:datastoreItem>
</file>

<file path=customXml/itemProps3.xml><?xml version="1.0" encoding="utf-8"?>
<ds:datastoreItem xmlns:ds="http://schemas.openxmlformats.org/officeDocument/2006/customXml" ds:itemID="{627E0E39-DEB3-4BCD-8E4E-F086E3A076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464</TotalTime>
  <Words>1246</Words>
  <Application>Microsoft Office PowerPoint</Application>
  <PresentationFormat>Affichage à l'écran (4:3)</PresentationFormat>
  <Paragraphs>137</Paragraphs>
  <Slides>12</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Arial Unicode MS</vt:lpstr>
      <vt:lpstr>Calibri</vt:lpstr>
      <vt:lpstr>Thème Office</vt:lpstr>
      <vt:lpstr>Module 2 Déterminer la place du conseil d’élèves dans l’école</vt:lpstr>
      <vt:lpstr>Pour coordonner un conseil d’élèves, vous devez effectuer certaines activités : </vt:lpstr>
      <vt:lpstr>Pourquoi réfléchir au préalable à la place du conseil d’élèves  dans l’école?  Pour :</vt:lpstr>
      <vt:lpstr>En tant que responsable, dois-je faire cette réflexion chaque année ?</vt:lpstr>
      <vt:lpstr>Afin de déterminer la place du conseil d’élèves dans l’école, nous vous invitons à considérer les trois éléments suivants :</vt:lpstr>
      <vt:lpstr>Dans cette leçon, nous traiterons plus en détail de l’autoportrait du milieu.</vt:lpstr>
      <vt:lpstr>Qu’est-ce que l’autoportrait du milieu?</vt:lpstr>
      <vt:lpstr>Certaines pratiques favorisent l’intégration du conseil d’élèves dans l’école.  </vt:lpstr>
      <vt:lpstr>Comment se situe votre milieu par rapport à ces pratiques?</vt:lpstr>
      <vt:lpstr>Présentation PowerPoint</vt:lpstr>
      <vt:lpstr>Vous avez terminé la leçon 2.1 portant sur l’autoportrait du milieu. Consultez les autres leçons de la section Déterminer la place du conseil d’élèves dans l’école du site Web de Vox populi pour en apprendre davantage sur le sujet.</vt:lpstr>
      <vt:lpstr>Une initiative conjointe de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Déterminer la place du conseil d’élèves dans l’école</dc:title>
  <dc:creator>Élyse Bolduc</dc:creator>
  <cp:lastModifiedBy>Catherine Lebossé</cp:lastModifiedBy>
  <cp:revision>67</cp:revision>
  <dcterms:modified xsi:type="dcterms:W3CDTF">2022-07-28T12:33:31Z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0x0101005A69D2960428884B85B8459D9994785A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y fmtid="{D5CDD505-2E9C-101B-9397-08002B2CF9AE}" pid="10" name="_SourceUrl">
    <vt:lpwstr/>
  </property>
  <property fmtid="{D5CDD505-2E9C-101B-9397-08002B2CF9AE}" pid="11" name="_SharedFileIndex">
    <vt:lpwstr/>
  </property>
  <property fmtid="{D5CDD505-2E9C-101B-9397-08002B2CF9AE}" pid="12" name="Order">
    <vt:r8>357400</vt:r8>
  </property>
</Properties>
</file>