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356" r:id="rId3"/>
    <p:sldId id="258" r:id="rId4"/>
    <p:sldId id="357" r:id="rId5"/>
    <p:sldId id="395" r:id="rId6"/>
    <p:sldId id="321" r:id="rId7"/>
    <p:sldId id="324" r:id="rId8"/>
    <p:sldId id="397" r:id="rId9"/>
    <p:sldId id="358" r:id="rId10"/>
    <p:sldId id="360" r:id="rId11"/>
    <p:sldId id="362" r:id="rId12"/>
    <p:sldId id="363" r:id="rId13"/>
    <p:sldId id="325" r:id="rId14"/>
    <p:sldId id="398" r:id="rId15"/>
    <p:sldId id="359" r:id="rId16"/>
    <p:sldId id="326" r:id="rId17"/>
    <p:sldId id="364" r:id="rId18"/>
    <p:sldId id="313" r:id="rId19"/>
    <p:sldId id="286" r:id="rId20"/>
    <p:sldId id="287" r:id="rId21"/>
    <p:sldId id="371" r:id="rId22"/>
    <p:sldId id="387" r:id="rId23"/>
    <p:sldId id="365" r:id="rId24"/>
    <p:sldId id="330" r:id="rId25"/>
    <p:sldId id="388" r:id="rId26"/>
    <p:sldId id="366" r:id="rId27"/>
    <p:sldId id="367" r:id="rId28"/>
    <p:sldId id="368" r:id="rId29"/>
    <p:sldId id="389" r:id="rId30"/>
    <p:sldId id="370" r:id="rId31"/>
    <p:sldId id="289" r:id="rId32"/>
    <p:sldId id="351" r:id="rId33"/>
    <p:sldId id="293" r:id="rId34"/>
    <p:sldId id="294" r:id="rId35"/>
    <p:sldId id="295" r:id="rId36"/>
    <p:sldId id="296" r:id="rId37"/>
    <p:sldId id="297" r:id="rId38"/>
    <p:sldId id="372" r:id="rId39"/>
    <p:sldId id="373" r:id="rId40"/>
    <p:sldId id="375" r:id="rId41"/>
    <p:sldId id="391" r:id="rId42"/>
    <p:sldId id="374" r:id="rId43"/>
    <p:sldId id="377" r:id="rId44"/>
    <p:sldId id="378" r:id="rId45"/>
    <p:sldId id="379" r:id="rId46"/>
    <p:sldId id="380" r:id="rId47"/>
    <p:sldId id="381" r:id="rId48"/>
    <p:sldId id="284" r:id="rId49"/>
    <p:sldId id="399" r:id="rId50"/>
    <p:sldId id="400" r:id="rId51"/>
    <p:sldId id="401" r:id="rId52"/>
    <p:sldId id="402" r:id="rId53"/>
    <p:sldId id="291" r:id="rId54"/>
    <p:sldId id="318" r:id="rId55"/>
    <p:sldId id="343" r:id="rId56"/>
    <p:sldId id="353" r:id="rId57"/>
    <p:sldId id="403" r:id="rId58"/>
    <p:sldId id="312" r:id="rId59"/>
    <p:sldId id="347" r:id="rId60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83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Vachon" initials="W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5D5D"/>
    <a:srgbClr val="B60158"/>
    <a:srgbClr val="F8F8F8"/>
    <a:srgbClr val="FFFFFF"/>
    <a:srgbClr val="2BD6E0"/>
    <a:srgbClr val="37D8E2"/>
    <a:srgbClr val="CE1A1A"/>
    <a:srgbClr val="29D5E1"/>
    <a:srgbClr val="A1BC33"/>
    <a:srgbClr val="A93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6613" autoAdjust="0"/>
  </p:normalViewPr>
  <p:slideViewPr>
    <p:cSldViewPr>
      <p:cViewPr varScale="1">
        <p:scale>
          <a:sx n="85" d="100"/>
          <a:sy n="85" d="100"/>
        </p:scale>
        <p:origin x="634" y="67"/>
      </p:cViewPr>
      <p:guideLst>
        <p:guide orient="horz" pos="2160"/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24" d="100"/>
          <a:sy n="124" d="100"/>
        </p:scale>
        <p:origin x="-4908" y="-96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05T09:47:18.693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8229">
              <a:defRPr sz="1200"/>
            </a:lvl1pPr>
          </a:lstStyle>
          <a:p>
            <a:pPr>
              <a:defRPr/>
            </a:pPr>
            <a:fld id="{A1329DA8-1D10-4E24-99DF-6B545B1C196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92993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8229">
              <a:defRPr sz="1200"/>
            </a:lvl1pPr>
          </a:lstStyle>
          <a:p>
            <a:pPr>
              <a:defRPr/>
            </a:pPr>
            <a:fld id="{51EE0CFD-BE50-4CDE-BE89-3DD2DB6E0C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4220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9428B1-E3E1-4C10-8298-0262419FBBAE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020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65AD8CE-70F3-468F-B960-658F52979C89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4048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EDD5D25-19E4-45AC-AAFA-688910EB3B4E}" type="slidenum">
              <a:rPr lang="fr-FR" altLang="fr-FR" sz="1200" smtClean="0"/>
              <a:pPr/>
              <a:t>11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9612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4EABFB3-5A80-426A-BA6E-42CB5A69F0F5}" type="slidenum">
              <a:rPr lang="fr-FR" altLang="fr-FR" sz="1200" smtClean="0"/>
              <a:pPr/>
              <a:t>12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84755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8B2647D-03D4-49BF-B316-BBF8772F845F}" type="slidenum">
              <a:rPr lang="fr-FR" altLang="fr-FR" sz="1200" smtClean="0"/>
              <a:pPr/>
              <a:t>13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563119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14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5207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57E1458-1CE3-4796-8FCE-163D9D37F411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732528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CD8ECA9-8280-4857-A129-BFFDF13BD743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84475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4E5BB8C-4B3F-4B35-B69F-EE09259292FD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549257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7522557-CB83-4A79-A875-84ACF723629A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5182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408139B-F4F2-4060-AC40-465A86BB8A19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13097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0EC9702-10A5-4C20-BCDB-EA45AA3BF7C4}" type="slidenum">
              <a:rPr lang="fr-FR" altLang="fr-FR" sz="1200" smtClean="0"/>
              <a:pPr/>
              <a:t>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460831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971463C-FE20-4EFC-86DF-5B3F1DE80F19}" type="slidenum">
              <a:rPr lang="fr-FR" altLang="fr-FR" sz="1200" smtClean="0"/>
              <a:pPr/>
              <a:t>20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60640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ACA567F-C04D-480B-B3F3-1EC519859F5C}" type="slidenum">
              <a:rPr lang="fr-FR" altLang="fr-FR" sz="1200" smtClean="0"/>
              <a:pPr/>
              <a:t>21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647253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22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52073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671F692-DF14-43CC-9F82-DF4400AD5443}" type="slidenum">
              <a:rPr lang="fr-FR" altLang="fr-FR" sz="1200" smtClean="0"/>
              <a:pPr/>
              <a:t>23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613064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664416-AB31-46E1-943A-352B824C8683}" type="slidenum">
              <a:rPr lang="fr-FR" altLang="fr-FR" sz="1200" smtClean="0"/>
              <a:pPr/>
              <a:t>24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30307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25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790198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9991936-BF27-4ADB-9281-60D8B6AE4D27}" type="slidenum">
              <a:rPr lang="fr-FR" altLang="fr-FR" sz="1200" smtClean="0"/>
              <a:pPr/>
              <a:t>26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62704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25A1C26-14E6-4C27-8C61-C28E715AD9F7}" type="slidenum">
              <a:rPr lang="fr-FR" altLang="fr-FR" sz="1200" smtClean="0"/>
              <a:pPr/>
              <a:t>27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33658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1B247CF-FF13-4DE0-A2E2-14A9D9D35C2B}" type="slidenum">
              <a:rPr lang="fr-FR" altLang="fr-FR" sz="1200" smtClean="0"/>
              <a:pPr/>
              <a:t>28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98180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A8BE5FE-977A-4F36-8099-C37EAD21769B}" type="slidenum">
              <a:rPr lang="fr-FR" altLang="fr-FR" sz="1200" smtClean="0"/>
              <a:pPr/>
              <a:t>29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9493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BA23ED-F262-483C-B097-7AE4E45618F3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62259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53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4C09320-6689-408D-A491-6EB4A68FB34F}" type="slidenum">
              <a:rPr lang="fr-FR" altLang="fr-FR" sz="1200" smtClean="0"/>
              <a:pPr/>
              <a:t>30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029793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93879CA-D64D-4C6A-80F5-A889678E91A9}" type="slidenum">
              <a:rPr lang="fr-FR" altLang="fr-FR" sz="1200" smtClean="0"/>
              <a:pPr/>
              <a:t>31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72688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3125" lvl="1" indent="-227708">
              <a:buFont typeface="+mj-lt"/>
              <a:buAutoNum type="arabicPeriod"/>
              <a:defRPr/>
            </a:pPr>
            <a:endParaRPr lang="fr-CA" dirty="0"/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BAB4F92-24BA-4990-8E2F-150A3404730A}" type="slidenum">
              <a:rPr lang="fr-FR" altLang="fr-FR" sz="1200" smtClean="0"/>
              <a:pPr/>
              <a:t>32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79382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34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469A951-2FF8-4449-BB40-403772CF6559}" type="slidenum">
              <a:rPr lang="fr-FR" altLang="fr-FR" sz="1200" smtClean="0"/>
              <a:pPr/>
              <a:t>33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107667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54EAB17-5DFB-4BEA-BB67-C30FB404E6B5}" type="slidenum">
              <a:rPr lang="fr-FR" altLang="fr-FR" sz="1200" smtClean="0"/>
              <a:pPr/>
              <a:t>34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954338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75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0207727-31C4-48B1-864F-66891BD771FA}" type="slidenum">
              <a:rPr lang="fr-FR" altLang="fr-FR" sz="1200" smtClean="0"/>
              <a:pPr/>
              <a:t>35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764401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AB1741A-39C7-40CB-9A2D-6BEA4CFCBB26}" type="slidenum">
              <a:rPr lang="fr-FR" altLang="fr-FR" sz="1200" smtClean="0"/>
              <a:pPr/>
              <a:t>36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6252581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16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3AD0934-89A5-47A5-BE59-0A74552BD512}" type="slidenum">
              <a:rPr lang="fr-FR" altLang="fr-FR" sz="1200" smtClean="0"/>
              <a:pPr/>
              <a:t>37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4804552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37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B8EB473-3910-47AD-862E-EAD8706E9A5B}" type="slidenum">
              <a:rPr lang="fr-FR" altLang="fr-FR" sz="1200" smtClean="0"/>
              <a:pPr/>
              <a:t>38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76871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57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1329148-61B1-4F26-825E-7153764FFA5C}" type="slidenum">
              <a:rPr lang="fr-FR" altLang="fr-FR" sz="1200" smtClean="0"/>
              <a:pPr/>
              <a:t>39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5056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3533F1B-E86D-4771-B289-90D0B7FEC3E3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127316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FAED433-4897-4A25-97F9-61007089EB98}" type="slidenum">
              <a:rPr lang="fr-FR" altLang="fr-FR" sz="1200" smtClean="0"/>
              <a:pPr/>
              <a:t>40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11425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41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595932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D27E000-61BE-4EA4-B5D5-7D394A4C1ED9}" type="slidenum">
              <a:rPr lang="fr-FR" altLang="fr-FR" sz="1200" smtClean="0"/>
              <a:pPr/>
              <a:t>42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0107819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819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7B8AA91-D914-4EAC-B0F9-50EC76F0D09E}" type="slidenum">
              <a:rPr lang="fr-FR" altLang="fr-FR" sz="1200" smtClean="0"/>
              <a:pPr/>
              <a:t>43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88421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839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755F2CA-50C8-4138-BB7B-0339B569C3C6}" type="slidenum">
              <a:rPr lang="fr-FR" altLang="fr-FR" sz="1200" smtClean="0"/>
              <a:pPr/>
              <a:t>44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199321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860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4EA87DD-B7E8-426F-8BD4-772645C7933F}" type="slidenum">
              <a:rPr lang="fr-FR" altLang="fr-FR" sz="1200" smtClean="0"/>
              <a:pPr/>
              <a:t>45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0737089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i="1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3C3EF34-37F7-4DC5-B28B-AF2757F87A02}" type="slidenum">
              <a:rPr lang="fr-FR" altLang="fr-FR" sz="1200" smtClean="0"/>
              <a:pPr/>
              <a:t>46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258867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6AB14E5-86B7-4099-BC69-C04F952155A8}" type="slidenum">
              <a:rPr lang="fr-FR" altLang="fr-FR" sz="1200" smtClean="0"/>
              <a:pPr/>
              <a:t>47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0344827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21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3CB9E08-9CED-4FC8-AB48-D037581EACB6}" type="slidenum">
              <a:rPr lang="fr-FR" altLang="fr-FR" sz="1200" smtClean="0"/>
              <a:pPr/>
              <a:t>48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277208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49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62101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EDD5D25-19E4-45AC-AAFA-688910EB3B4E}" type="slidenum">
              <a:rPr lang="fr-FR" altLang="fr-FR" sz="1200" smtClean="0"/>
              <a:pPr/>
              <a:t>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240522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50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6632842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51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0844086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52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3860781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62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214EE4-4700-4448-812C-3ABDC8C7C504}" type="slidenum">
              <a:rPr lang="fr-FR" altLang="fr-FR" sz="1200" smtClean="0"/>
              <a:pPr/>
              <a:t>53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554504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83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1018C15-D500-449B-B3C4-FD71AB923796}" type="slidenum">
              <a:rPr lang="fr-FR" altLang="fr-FR" sz="1200" smtClean="0"/>
              <a:pPr/>
              <a:t>54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9081754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03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788BD98-A77A-41B3-914B-32E93CAA3E6B}" type="slidenum">
              <a:rPr lang="fr-FR" altLang="fr-FR" sz="1200" smtClean="0"/>
              <a:pPr/>
              <a:t>55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075930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5612" lvl="1" indent="0">
              <a:buFontTx/>
              <a:buNone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7828682-3BEA-4564-BEEA-7163B361BDCF}" type="slidenum">
              <a:rPr lang="fr-FR" altLang="fr-FR" sz="1200" smtClean="0"/>
              <a:pPr/>
              <a:t>56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7164901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D5DC391-408D-4B70-83BE-B7E9250BE752}" type="slidenum">
              <a:rPr lang="fr-FR" altLang="fr-FR" sz="1200" smtClean="0"/>
              <a:pPr/>
              <a:t>57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963243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44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440A8A4-FA11-43D0-9B80-9DE4C3B26F3D}" type="slidenum">
              <a:rPr lang="fr-FR" altLang="fr-FR" sz="1200" smtClean="0"/>
              <a:pPr/>
              <a:t>58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690871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65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956C13E-D332-414F-BE8F-09231FC9B2D1}" type="slidenum">
              <a:rPr lang="fr-FR" altLang="fr-FR" sz="1200" smtClean="0"/>
              <a:pPr/>
              <a:t>59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73513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D5DC391-408D-4B70-83BE-B7E9250BE752}" type="slidenum">
              <a:rPr lang="fr-FR" altLang="fr-FR" sz="1200" smtClean="0"/>
              <a:pPr/>
              <a:t>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963243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00F684F-069E-4511-B212-7AE941D1F46E}" type="slidenum">
              <a:rPr lang="fr-FR" altLang="fr-FR" sz="1200" smtClean="0"/>
              <a:pPr/>
              <a:t>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03499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5207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D34606C-1185-4727-901C-9CAC04D68D5A}" type="slidenum">
              <a:rPr lang="fr-FR" altLang="fr-FR" sz="1200" smtClean="0"/>
              <a:pPr/>
              <a:t>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62323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62558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23804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72250" y="762000"/>
            <a:ext cx="2190750" cy="5410200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0" y="762000"/>
            <a:ext cx="6419850" cy="5410200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29772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52896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56132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6300" y="22098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49828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45966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5951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67920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5229214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1670490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0"/>
            <a:ext cx="7772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822325" y="2017713"/>
            <a:ext cx="7635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fr-CH" dirty="0"/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514600"/>
            <a:ext cx="777240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Unicode MS"/>
          <a:ea typeface="MS PGothic" panose="020B0600070205080204" pitchFamily="34" charset="-128"/>
          <a:cs typeface="Arial Unicode M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5pPr>
      <a:lvl6pPr marL="4572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6pPr>
      <a:lvl7pPr marL="9144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7pPr>
      <a:lvl8pPr marL="13716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8pPr>
      <a:lvl9pPr marL="18288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9pPr>
    </p:titleStyle>
    <p:bodyStyle>
      <a:lvl1pPr marL="342900" indent="-103188" algn="l" rtl="0" eaLnBrk="0" fontAlgn="base" hangingPunct="0">
        <a:spcBef>
          <a:spcPts val="1363"/>
        </a:spcBef>
        <a:spcAft>
          <a:spcPct val="0"/>
        </a:spcAft>
        <a:buClr>
          <a:srgbClr val="3C8C93"/>
        </a:buClr>
        <a:buSzPct val="12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1pPr>
      <a:lvl2pPr marL="287338" indent="239713" algn="l" rtl="0" eaLnBrk="0" fontAlgn="base" hangingPunct="0">
        <a:spcBef>
          <a:spcPts val="725"/>
        </a:spcBef>
        <a:spcAft>
          <a:spcPct val="0"/>
        </a:spcAft>
        <a:buClr>
          <a:srgbClr val="72BFC5"/>
        </a:buClr>
        <a:buSzPct val="125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2pPr>
      <a:lvl3pPr marL="534988" indent="204788" algn="l" rtl="0" eaLnBrk="0" fontAlgn="base" hangingPunct="0">
        <a:spcBef>
          <a:spcPct val="20000"/>
        </a:spcBef>
        <a:spcAft>
          <a:spcPct val="0"/>
        </a:spcAft>
        <a:buClr>
          <a:srgbClr val="9ED3D7"/>
        </a:buClr>
        <a:buSzPct val="108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3pPr>
      <a:lvl4pPr marL="766763" indent="193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600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4pPr>
      <a:lvl5pPr marL="968375" indent="196850" algn="l" rtl="0" eaLnBrk="0" fontAlgn="base" hangingPunct="0">
        <a:spcBef>
          <a:spcPts val="600"/>
        </a:spcBef>
        <a:spcAft>
          <a:spcPct val="0"/>
        </a:spcAft>
        <a:buClr>
          <a:srgbClr val="3C8C93"/>
        </a:buClr>
        <a:buSzPct val="65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5pPr>
      <a:lvl6pPr marL="22352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6pPr>
      <a:lvl7pPr marL="26924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7pPr>
      <a:lvl8pPr marL="31496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8pPr>
      <a:lvl9pPr marL="36068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id%C3%A9e-solutions-d-affaires-3070332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4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image" Target="../media/image48.png"/><Relationship Id="rId7" Type="http://schemas.openxmlformats.org/officeDocument/2006/relationships/slide" Target="slide5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49.xml"/><Relationship Id="rId4" Type="http://schemas.openxmlformats.org/officeDocument/2006/relationships/slide" Target="slide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48.png"/><Relationship Id="rId7" Type="http://schemas.openxmlformats.org/officeDocument/2006/relationships/slide" Target="slide5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53.xml"/><Relationship Id="rId4" Type="http://schemas.openxmlformats.org/officeDocument/2006/relationships/image" Target="../media/image49.jpg"/><Relationship Id="rId9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notesSlide" Target="../notesSlides/notesSlide51.xml"/><Relationship Id="rId7" Type="http://schemas.openxmlformats.org/officeDocument/2006/relationships/slide" Target="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49.xml"/><Relationship Id="rId5" Type="http://schemas.openxmlformats.org/officeDocument/2006/relationships/slide" Target="slide53.xml"/><Relationship Id="rId10" Type="http://schemas.openxmlformats.org/officeDocument/2006/relationships/image" Target="../media/image50.jpeg"/><Relationship Id="rId4" Type="http://schemas.openxmlformats.org/officeDocument/2006/relationships/image" Target="../media/image48.png"/><Relationship Id="rId9" Type="http://schemas.openxmlformats.org/officeDocument/2006/relationships/slide" Target="slide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48.png"/><Relationship Id="rId7" Type="http://schemas.openxmlformats.org/officeDocument/2006/relationships/slide" Target="slide5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53.xml"/><Relationship Id="rId4" Type="http://schemas.openxmlformats.org/officeDocument/2006/relationships/image" Target="../media/image51.jpg"/><Relationship Id="rId9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oxpopuli@electionsquebec.qc.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A8B4A20-3D2A-4120-AC74-A72EF8118C8F}"/>
              </a:ext>
            </a:extLst>
          </p:cNvPr>
          <p:cNvSpPr txBox="1"/>
          <p:nvPr/>
        </p:nvSpPr>
        <p:spPr>
          <a:xfrm>
            <a:off x="4953000" y="2514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pour les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</a:t>
            </a:r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d’élèves</a:t>
            </a:r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primaire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EA9A58-48C8-4541-BC21-B783E40F5B1C}"/>
              </a:ext>
            </a:extLst>
          </p:cNvPr>
          <p:cNvSpPr txBox="1"/>
          <p:nvPr/>
        </p:nvSpPr>
        <p:spPr>
          <a:xfrm>
            <a:off x="4482" y="6597732"/>
            <a:ext cx="1114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>
                <a:latin typeface="Arial" panose="020B0604020202020204" pitchFamily="34" charset="0"/>
                <a:cs typeface="Arial" panose="020B0604020202020204" pitchFamily="34" charset="0"/>
              </a:rPr>
              <a:t>MAJ EB 11-02-2021</a:t>
            </a: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7467600" cy="623888"/>
          </a:xfrm>
        </p:spPr>
        <p:txBody>
          <a:bodyPr/>
          <a:lstStyle/>
          <a:p>
            <a:pPr algn="ctr">
              <a:spcBef>
                <a:spcPct val="30000"/>
              </a:spcBef>
            </a:pPr>
            <a:r>
              <a:rPr lang="fr-CA" altLang="fr-FR" sz="3600" b="0" dirty="0">
                <a:latin typeface="Arial" panose="020B0604020202020204" pitchFamily="34" charset="0"/>
                <a:cs typeface="Arial" panose="020B0604020202020204" pitchFamily="34" charset="0"/>
              </a:rPr>
              <a:t>Êtes-vous les chefs qui prenez toutes les décisions ?</a:t>
            </a:r>
          </a:p>
        </p:txBody>
      </p:sp>
      <p:grpSp>
        <p:nvGrpSpPr>
          <p:cNvPr id="21507" name="Groupe 6"/>
          <p:cNvGrpSpPr>
            <a:grpSpLocks/>
          </p:cNvGrpSpPr>
          <p:nvPr/>
        </p:nvGrpSpPr>
        <p:grpSpPr bwMode="auto">
          <a:xfrm>
            <a:off x="1576388" y="3429000"/>
            <a:ext cx="2309812" cy="2638425"/>
            <a:chOff x="1575881" y="3429000"/>
            <a:chExt cx="2310228" cy="2637668"/>
          </a:xfrm>
        </p:grpSpPr>
        <p:pic>
          <p:nvPicPr>
            <p:cNvPr id="2151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429000"/>
              <a:ext cx="2285909" cy="263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ZoneTexte 4"/>
            <p:cNvSpPr txBox="1">
              <a:spLocks noChangeArrowheads="1"/>
            </p:cNvSpPr>
            <p:nvPr/>
          </p:nvSpPr>
          <p:spPr bwMode="auto">
            <a:xfrm>
              <a:off x="1575881" y="4286169"/>
              <a:ext cx="228590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fr-CA" altLang="fr-FR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OUI</a:t>
              </a:r>
            </a:p>
          </p:txBody>
        </p:sp>
      </p:grpSp>
      <p:grpSp>
        <p:nvGrpSpPr>
          <p:cNvPr id="21508" name="Groupe 5"/>
          <p:cNvGrpSpPr>
            <a:grpSpLocks/>
          </p:cNvGrpSpPr>
          <p:nvPr/>
        </p:nvGrpSpPr>
        <p:grpSpPr bwMode="auto">
          <a:xfrm>
            <a:off x="5175250" y="3432175"/>
            <a:ext cx="2287588" cy="2635250"/>
            <a:chOff x="5175115" y="3432704"/>
            <a:chExt cx="2287240" cy="2633964"/>
          </a:xfrm>
        </p:grpSpPr>
        <p:pic>
          <p:nvPicPr>
            <p:cNvPr id="21511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432704"/>
              <a:ext cx="2280755" cy="26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ZoneTexte 9"/>
            <p:cNvSpPr txBox="1">
              <a:spLocks noChangeArrowheads="1"/>
            </p:cNvSpPr>
            <p:nvPr/>
          </p:nvSpPr>
          <p:spPr bwMode="auto">
            <a:xfrm>
              <a:off x="5175115" y="4286169"/>
              <a:ext cx="228590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fr-CA" altLang="fr-FR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</a:t>
              </a:r>
            </a:p>
          </p:txBody>
        </p:sp>
      </p:grpSp>
      <p:sp>
        <p:nvSpPr>
          <p:cNvPr id="21509" name="Bouton d'action : Personnalisé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00200" y="4114800"/>
            <a:ext cx="2262188" cy="1295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0" name="Bouton d'action : Personnalisé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81600" y="4114800"/>
            <a:ext cx="2286000" cy="1295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81EA844-7964-49F2-B871-2C2752D534B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C0D5B66-D465-4A12-AA1D-64973B675E61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78E1B4A-CB46-4D64-826B-C7FA08DD77C5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B21BE01-F1BE-42A8-9855-E725BE7B3CD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E6188F9-FC11-4988-89D4-608B2618D078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64DFF62B-CD6D-4120-9538-569A4F28BB01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3A9DBE73-B94E-4D69-A0D5-E5E30E998D0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17C428B-D048-4F19-A1AC-7686E16B1EF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B7AA88B-951B-405B-A715-AFF5F28116CB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8D22156-E578-420F-86B1-F9DD795E1ED7}"/>
                </a:ext>
              </a:extLst>
            </p:cNvPr>
            <p:cNvSpPr txBox="1"/>
            <p:nvPr/>
          </p:nvSpPr>
          <p:spPr>
            <a:xfrm>
              <a:off x="6612745" y="5688091"/>
              <a:ext cx="343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55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alt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Bouton d'action : Personnalisé 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-8106"/>
            <a:ext cx="9144000" cy="6858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98462" y="1524000"/>
            <a:ext cx="834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72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Bien essayé, mais ce n’est pas la bonne réponse!</a:t>
            </a:r>
          </a:p>
        </p:txBody>
      </p:sp>
      <p:pic>
        <p:nvPicPr>
          <p:cNvPr id="6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22026"/>
            <a:ext cx="1819816" cy="2435974"/>
          </a:xfr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4547017" cy="433387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84417DF-9E8D-4FDB-BEEC-CFB1EF800CE1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5B3865BC-8BDD-4E14-8C8F-84582419211F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B5E0D47-127E-492D-B7A1-2CC124DCD076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C06F7FD-7466-4B44-86FF-ACC7C02416A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E84FC53-81C1-42EB-9557-E51A9D9ED65D}"/>
                </a:ext>
              </a:extLst>
            </p:cNvPr>
            <p:cNvSpPr txBox="1"/>
            <p:nvPr/>
          </p:nvSpPr>
          <p:spPr>
            <a:xfrm>
              <a:off x="6607040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27652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 1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 1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254">
            <a:off x="2961589" y="1214066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8B73A51-BCAA-4E9E-88A6-DCC07F6F17E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0A5AA734-EDD9-46BC-BD15-8A89B5A240D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B3EA5A2-ADA3-4968-A5AB-75CC219B6874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A294042-A62D-43F3-9695-F7AE46AC654D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6D52A5A-9855-49C3-BAAC-8FE1877390FC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 dirty="0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F115FB-EFC4-404B-96E2-0612451F4A4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F50A6C2-1060-4113-898F-13DA6D71828D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CCFBA65-1888-4EBF-9181-6BA02AF43C4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1C1FBC8-5AFE-4197-832B-24A7142AC9C9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FC2CA63-75DC-489D-B7F6-A4F1AC252BCF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369293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29700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pic>
        <p:nvPicPr>
          <p:cNvPr id="29702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2962275" y="1211263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 1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 1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5CB9A5B-DEF7-4BD5-A12B-AD2CF939AEE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460962B-5CD9-44B4-891F-89C67E16075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3D4D23F-0716-4AC5-9C9A-8F1037ADB98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17A16B80-6884-4633-A37D-6F176CC69591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7BDF7D2-8BBF-4F76-819A-222DBA81F655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31747" name="ZoneTexte 3"/>
          <p:cNvSpPr txBox="1">
            <a:spLocks noChangeArrowheads="1"/>
          </p:cNvSpPr>
          <p:nvPr/>
        </p:nvSpPr>
        <p:spPr bwMode="auto"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31748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pic>
        <p:nvPicPr>
          <p:cNvPr id="31750" name="Image 1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2962275" y="1211263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age 1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age 1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BD984AD-4853-4CCA-879C-2C9EB5D68043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1BE242AA-4C3B-465C-AFA9-6D654C503CB1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888CE07-BFCF-4865-8814-DAC98357546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BD3FCA0-8235-45E0-A263-4A4EECEDB1FC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C56D4E8-BCDF-43CA-A44A-758950576C71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33795" name="ZoneTexte 3"/>
          <p:cNvSpPr txBox="1">
            <a:spLocks noChangeArrowheads="1"/>
          </p:cNvSpPr>
          <p:nvPr/>
        </p:nvSpPr>
        <p:spPr bwMode="auto"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33796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ZoneTexte 11"/>
          <p:cNvSpPr txBox="1">
            <a:spLocks noChangeArrowheads="1"/>
          </p:cNvSpPr>
          <p:nvPr/>
        </p:nvSpPr>
        <p:spPr bwMode="auto">
          <a:xfrm>
            <a:off x="10384" y="5799138"/>
            <a:ext cx="24160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</a:p>
        </p:txBody>
      </p:sp>
      <p:sp>
        <p:nvSpPr>
          <p:cNvPr id="33798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pic>
        <p:nvPicPr>
          <p:cNvPr id="33799" name="Image 1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2962275" y="1211263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age 1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11" flipH="1">
            <a:off x="1818070" y="5020967"/>
            <a:ext cx="12620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Image 1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FCE27F-BC27-418F-824C-00CC8A410620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290400C3-2F5E-48FC-9467-3BF84FEFCEF8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BBE4096-39DE-4CDD-BE0C-2C13DE9654F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0D43DA60-C3C1-4760-92B2-F11D362F6BD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6F776B-2349-40A3-B181-DA87486C69A0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1"/>
          <p:cNvGrpSpPr>
            <a:grpSpLocks/>
          </p:cNvGrpSpPr>
          <p:nvPr/>
        </p:nvGrpSpPr>
        <p:grpSpPr bwMode="auto">
          <a:xfrm>
            <a:off x="1747838" y="2743200"/>
            <a:ext cx="1825625" cy="2311400"/>
            <a:chOff x="1470603" y="2599206"/>
            <a:chExt cx="1825625" cy="2310795"/>
          </a:xfrm>
        </p:grpSpPr>
        <p:grpSp>
          <p:nvGrpSpPr>
            <p:cNvPr id="35857" name="Groupe 7"/>
            <p:cNvGrpSpPr>
              <a:grpSpLocks/>
            </p:cNvGrpSpPr>
            <p:nvPr/>
          </p:nvGrpSpPr>
          <p:grpSpPr bwMode="auto">
            <a:xfrm>
              <a:off x="1470603" y="2599206"/>
              <a:ext cx="1825625" cy="2310795"/>
              <a:chOff x="-2357713" y="2026096"/>
              <a:chExt cx="1825625" cy="2310795"/>
            </a:xfrm>
          </p:grpSpPr>
          <p:pic>
            <p:nvPicPr>
              <p:cNvPr id="35860" name="Imag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70228" y="2276267"/>
                <a:ext cx="1474314" cy="2060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Forme libre 17"/>
              <p:cNvSpPr/>
              <p:nvPr/>
            </p:nvSpPr>
            <p:spPr bwMode="auto">
              <a:xfrm>
                <a:off x="-2357713" y="2026096"/>
                <a:ext cx="1825625" cy="2110822"/>
              </a:xfrm>
              <a:custGeom>
                <a:avLst/>
                <a:gdLst>
                  <a:gd name="connsiteX0" fmla="*/ 2438400 w 4857750"/>
                  <a:gd name="connsiteY0" fmla="*/ 0 h 5619750"/>
                  <a:gd name="connsiteX1" fmla="*/ 0 w 4857750"/>
                  <a:gd name="connsiteY1" fmla="*/ 1409700 h 5619750"/>
                  <a:gd name="connsiteX2" fmla="*/ 0 w 4857750"/>
                  <a:gd name="connsiteY2" fmla="*/ 4210050 h 5619750"/>
                  <a:gd name="connsiteX3" fmla="*/ 2428875 w 4857750"/>
                  <a:gd name="connsiteY3" fmla="*/ 5619750 h 5619750"/>
                  <a:gd name="connsiteX4" fmla="*/ 4848225 w 4857750"/>
                  <a:gd name="connsiteY4" fmla="*/ 4200525 h 5619750"/>
                  <a:gd name="connsiteX5" fmla="*/ 4857750 w 4857750"/>
                  <a:gd name="connsiteY5" fmla="*/ 1362075 h 5619750"/>
                  <a:gd name="connsiteX6" fmla="*/ 2438400 w 4857750"/>
                  <a:gd name="connsiteY6" fmla="*/ 0 h 5619750"/>
                  <a:gd name="connsiteX0" fmla="*/ 2438400 w 4857750"/>
                  <a:gd name="connsiteY0" fmla="*/ 0 h 5619750"/>
                  <a:gd name="connsiteX1" fmla="*/ 0 w 4857750"/>
                  <a:gd name="connsiteY1" fmla="*/ 1409700 h 5619750"/>
                  <a:gd name="connsiteX2" fmla="*/ 0 w 4857750"/>
                  <a:gd name="connsiteY2" fmla="*/ 4210050 h 5619750"/>
                  <a:gd name="connsiteX3" fmla="*/ 2428875 w 4857750"/>
                  <a:gd name="connsiteY3" fmla="*/ 5619750 h 5619750"/>
                  <a:gd name="connsiteX4" fmla="*/ 4848225 w 4857750"/>
                  <a:gd name="connsiteY4" fmla="*/ 4200525 h 5619750"/>
                  <a:gd name="connsiteX5" fmla="*/ 4857750 w 4857750"/>
                  <a:gd name="connsiteY5" fmla="*/ 1381125 h 5619750"/>
                  <a:gd name="connsiteX6" fmla="*/ 2438400 w 4857750"/>
                  <a:gd name="connsiteY6" fmla="*/ 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0" h="5619750">
                    <a:moveTo>
                      <a:pt x="2438400" y="0"/>
                    </a:moveTo>
                    <a:lnTo>
                      <a:pt x="0" y="1409700"/>
                    </a:lnTo>
                    <a:lnTo>
                      <a:pt x="0" y="4210050"/>
                    </a:lnTo>
                    <a:lnTo>
                      <a:pt x="2428875" y="5619750"/>
                    </a:lnTo>
                    <a:lnTo>
                      <a:pt x="4848225" y="4200525"/>
                    </a:lnTo>
                    <a:lnTo>
                      <a:pt x="4857750" y="1381125"/>
                    </a:lnTo>
                    <a:lnTo>
                      <a:pt x="2438400" y="0"/>
                    </a:lnTo>
                    <a:close/>
                  </a:path>
                </a:pathLst>
              </a:custGeom>
              <a:noFill/>
              <a:ln w="28575">
                <a:solidFill>
                  <a:srgbClr val="099F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CA"/>
              </a:p>
            </p:txBody>
          </p:sp>
        </p:grpSp>
        <p:sp>
          <p:nvSpPr>
            <p:cNvPr id="35858" name="Forme libre 10"/>
            <p:cNvSpPr>
              <a:spLocks/>
            </p:cNvSpPr>
            <p:nvPr/>
          </p:nvSpPr>
          <p:spPr bwMode="auto">
            <a:xfrm>
              <a:off x="1701800" y="4343400"/>
              <a:ext cx="539750" cy="552450"/>
            </a:xfrm>
            <a:custGeom>
              <a:avLst/>
              <a:gdLst>
                <a:gd name="T0" fmla="*/ 82550 w 539750"/>
                <a:gd name="T1" fmla="*/ 31750 h 552450"/>
                <a:gd name="T2" fmla="*/ 533400 w 539750"/>
                <a:gd name="T3" fmla="*/ 285750 h 552450"/>
                <a:gd name="T4" fmla="*/ 539750 w 539750"/>
                <a:gd name="T5" fmla="*/ 552450 h 552450"/>
                <a:gd name="T6" fmla="*/ 38100 w 539750"/>
                <a:gd name="T7" fmla="*/ 527050 h 552450"/>
                <a:gd name="T8" fmla="*/ 0 w 539750"/>
                <a:gd name="T9" fmla="*/ 0 h 552450"/>
                <a:gd name="T10" fmla="*/ 82550 w 539750"/>
                <a:gd name="T11" fmla="*/ 31750 h 5524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9750" h="552450">
                  <a:moveTo>
                    <a:pt x="82550" y="31750"/>
                  </a:moveTo>
                  <a:lnTo>
                    <a:pt x="533400" y="285750"/>
                  </a:lnTo>
                  <a:lnTo>
                    <a:pt x="539750" y="552450"/>
                  </a:lnTo>
                  <a:lnTo>
                    <a:pt x="38100" y="527050"/>
                  </a:lnTo>
                  <a:lnTo>
                    <a:pt x="0" y="0"/>
                  </a:lnTo>
                  <a:lnTo>
                    <a:pt x="82550" y="317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35859" name="Forme libre 21"/>
            <p:cNvSpPr>
              <a:spLocks/>
            </p:cNvSpPr>
            <p:nvPr/>
          </p:nvSpPr>
          <p:spPr bwMode="auto">
            <a:xfrm flipH="1">
              <a:off x="2552773" y="4313268"/>
              <a:ext cx="541491" cy="563532"/>
            </a:xfrm>
            <a:custGeom>
              <a:avLst/>
              <a:gdLst>
                <a:gd name="T0" fmla="*/ 0 w 541491"/>
                <a:gd name="T1" fmla="*/ 0 h 563532"/>
                <a:gd name="T2" fmla="*/ 526924 w 541491"/>
                <a:gd name="T3" fmla="*/ 305796 h 563532"/>
                <a:gd name="T4" fmla="*/ 541491 w 541491"/>
                <a:gd name="T5" fmla="*/ 563532 h 563532"/>
                <a:gd name="T6" fmla="*/ 39841 w 541491"/>
                <a:gd name="T7" fmla="*/ 538132 h 563532"/>
                <a:gd name="T8" fmla="*/ 0 w 541491"/>
                <a:gd name="T9" fmla="*/ 0 h 5635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1491" h="563532">
                  <a:moveTo>
                    <a:pt x="0" y="0"/>
                  </a:moveTo>
                  <a:lnTo>
                    <a:pt x="526924" y="305796"/>
                  </a:lnTo>
                  <a:lnTo>
                    <a:pt x="541491" y="563532"/>
                  </a:lnTo>
                  <a:lnTo>
                    <a:pt x="39841" y="538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1300"/>
            <a:ext cx="7772400" cy="1028700"/>
          </a:xfrm>
        </p:spPr>
        <p:txBody>
          <a:bodyPr/>
          <a:lstStyle/>
          <a:p>
            <a:pPr marL="542925" indent="-303213">
              <a:spcBef>
                <a:spcPts val="2400"/>
              </a:spcBef>
              <a:defRPr/>
            </a:pPr>
            <a:r>
              <a:rPr lang="fr-C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veut dire Vox populi ?</a:t>
            </a:r>
          </a:p>
          <a:p>
            <a:pPr marL="542925" indent="-303213">
              <a:defRPr/>
            </a:pPr>
            <a:r>
              <a:rPr lang="fr-C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est votre peuple?</a:t>
            </a:r>
          </a:p>
          <a:p>
            <a:pPr marL="754062" indent="-514350">
              <a:buFont typeface="+mj-lt"/>
              <a:buAutoNum type="alphaUcPeriod"/>
              <a:defRPr/>
            </a:pPr>
            <a:endParaRPr lang="fr-CA" dirty="0"/>
          </a:p>
        </p:txBody>
      </p:sp>
      <p:grpSp>
        <p:nvGrpSpPr>
          <p:cNvPr id="22537" name="Groupe 15"/>
          <p:cNvGrpSpPr>
            <a:grpSpLocks/>
          </p:cNvGrpSpPr>
          <p:nvPr/>
        </p:nvGrpSpPr>
        <p:grpSpPr bwMode="auto">
          <a:xfrm>
            <a:off x="5695950" y="2751138"/>
            <a:ext cx="1909763" cy="2111375"/>
            <a:chOff x="5943600" y="1873290"/>
            <a:chExt cx="1910542" cy="2111295"/>
          </a:xfrm>
        </p:grpSpPr>
        <p:grpSp>
          <p:nvGrpSpPr>
            <p:cNvPr id="5" name="Groupe 4"/>
            <p:cNvGrpSpPr/>
            <p:nvPr/>
          </p:nvGrpSpPr>
          <p:grpSpPr>
            <a:xfrm>
              <a:off x="5987874" y="1901625"/>
              <a:ext cx="1866268" cy="2075866"/>
              <a:chOff x="9993031" y="998525"/>
              <a:chExt cx="2473289" cy="2751058"/>
            </a:xfrm>
            <a:solidFill>
              <a:schemeClr val="bg1"/>
            </a:solidFill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8" r="-1"/>
              <a:stretch/>
            </p:blipFill>
            <p:spPr>
              <a:xfrm>
                <a:off x="9993031" y="998525"/>
                <a:ext cx="2359940" cy="2751058"/>
              </a:xfrm>
              <a:prstGeom prst="rect">
                <a:avLst/>
              </a:prstGeom>
              <a:grpFill/>
            </p:spPr>
          </p:pic>
          <p:sp>
            <p:nvSpPr>
              <p:cNvPr id="4" name="Forme libre 3"/>
              <p:cNvSpPr/>
              <p:nvPr/>
            </p:nvSpPr>
            <p:spPr bwMode="auto">
              <a:xfrm>
                <a:off x="12039600" y="2682240"/>
                <a:ext cx="426720" cy="533400"/>
              </a:xfrm>
              <a:custGeom>
                <a:avLst/>
                <a:gdLst>
                  <a:gd name="connsiteX0" fmla="*/ 365760 w 426720"/>
                  <a:gd name="connsiteY0" fmla="*/ 76200 h 533400"/>
                  <a:gd name="connsiteX1" fmla="*/ 304800 w 426720"/>
                  <a:gd name="connsiteY1" fmla="*/ 0 h 533400"/>
                  <a:gd name="connsiteX2" fmla="*/ 0 w 426720"/>
                  <a:gd name="connsiteY2" fmla="*/ 533400 h 533400"/>
                  <a:gd name="connsiteX3" fmla="*/ 426720 w 426720"/>
                  <a:gd name="connsiteY3" fmla="*/ 365760 h 533400"/>
                  <a:gd name="connsiteX4" fmla="*/ 350520 w 426720"/>
                  <a:gd name="connsiteY4" fmla="*/ 152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0" h="533400">
                    <a:moveTo>
                      <a:pt x="365760" y="76200"/>
                    </a:moveTo>
                    <a:lnTo>
                      <a:pt x="304800" y="0"/>
                    </a:lnTo>
                    <a:lnTo>
                      <a:pt x="0" y="533400"/>
                    </a:lnTo>
                    <a:lnTo>
                      <a:pt x="426720" y="365760"/>
                    </a:lnTo>
                    <a:lnTo>
                      <a:pt x="350520" y="152400"/>
                    </a:lnTo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CA">
                  <a:latin typeface="Times" pitchFamily="93" charset="0"/>
                </a:endParaRPr>
              </a:p>
            </p:txBody>
          </p:sp>
        </p:grpSp>
        <p:sp>
          <p:nvSpPr>
            <p:cNvPr id="9" name="Forme libre 8"/>
            <p:cNvSpPr/>
            <p:nvPr/>
          </p:nvSpPr>
          <p:spPr>
            <a:xfrm>
              <a:off x="5943600" y="1873290"/>
              <a:ext cx="1824782" cy="2111295"/>
            </a:xfrm>
            <a:custGeom>
              <a:avLst/>
              <a:gdLst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62075 h 5619750"/>
                <a:gd name="connsiteX6" fmla="*/ 2438400 w 4857750"/>
                <a:gd name="connsiteY6" fmla="*/ 0 h 5619750"/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81125 h 5619750"/>
                <a:gd name="connsiteX6" fmla="*/ 2438400 w 4857750"/>
                <a:gd name="connsiteY6" fmla="*/ 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0" h="5619750">
                  <a:moveTo>
                    <a:pt x="2438400" y="0"/>
                  </a:moveTo>
                  <a:lnTo>
                    <a:pt x="0" y="1409700"/>
                  </a:lnTo>
                  <a:lnTo>
                    <a:pt x="0" y="4210050"/>
                  </a:lnTo>
                  <a:lnTo>
                    <a:pt x="2428875" y="5619750"/>
                  </a:lnTo>
                  <a:lnTo>
                    <a:pt x="4848225" y="4200525"/>
                  </a:lnTo>
                  <a:lnTo>
                    <a:pt x="4857750" y="1381125"/>
                  </a:lnTo>
                  <a:lnTo>
                    <a:pt x="2438400" y="0"/>
                  </a:lnTo>
                  <a:close/>
                </a:path>
              </a:pathLst>
            </a:custGeom>
            <a:noFill/>
            <a:ln w="28575">
              <a:solidFill>
                <a:srgbClr val="A1BC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CA"/>
            </a:p>
          </p:txBody>
        </p:sp>
      </p:grpSp>
      <p:grpSp>
        <p:nvGrpSpPr>
          <p:cNvPr id="22538" name="Groupe 12"/>
          <p:cNvGrpSpPr>
            <a:grpSpLocks/>
          </p:cNvGrpSpPr>
          <p:nvPr/>
        </p:nvGrpSpPr>
        <p:grpSpPr bwMode="auto">
          <a:xfrm>
            <a:off x="2755900" y="4419600"/>
            <a:ext cx="1825625" cy="2111375"/>
            <a:chOff x="4192473" y="4309821"/>
            <a:chExt cx="1825739" cy="2111617"/>
          </a:xfrm>
        </p:grpSpPr>
        <p:pic>
          <p:nvPicPr>
            <p:cNvPr id="35853" name="Imag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87" y="4320649"/>
              <a:ext cx="1825625" cy="2061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orme libre 19"/>
            <p:cNvSpPr/>
            <p:nvPr/>
          </p:nvSpPr>
          <p:spPr bwMode="auto">
            <a:xfrm>
              <a:off x="4192473" y="4309821"/>
              <a:ext cx="1825739" cy="2111617"/>
            </a:xfrm>
            <a:custGeom>
              <a:avLst/>
              <a:gdLst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62075 h 5619750"/>
                <a:gd name="connsiteX6" fmla="*/ 2438400 w 4857750"/>
                <a:gd name="connsiteY6" fmla="*/ 0 h 5619750"/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81125 h 5619750"/>
                <a:gd name="connsiteX6" fmla="*/ 2438400 w 4857750"/>
                <a:gd name="connsiteY6" fmla="*/ 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0" h="5619750">
                  <a:moveTo>
                    <a:pt x="2438400" y="0"/>
                  </a:moveTo>
                  <a:lnTo>
                    <a:pt x="0" y="1409700"/>
                  </a:lnTo>
                  <a:lnTo>
                    <a:pt x="0" y="4210050"/>
                  </a:lnTo>
                  <a:lnTo>
                    <a:pt x="2428875" y="5619750"/>
                  </a:lnTo>
                  <a:lnTo>
                    <a:pt x="4848225" y="4200525"/>
                  </a:lnTo>
                  <a:lnTo>
                    <a:pt x="4857750" y="1381125"/>
                  </a:lnTo>
                  <a:lnTo>
                    <a:pt x="2438400" y="0"/>
                  </a:lnTo>
                  <a:close/>
                </a:path>
              </a:pathLst>
            </a:custGeom>
            <a:noFill/>
            <a:ln w="28575">
              <a:solidFill>
                <a:srgbClr val="A9356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CA"/>
            </a:p>
          </p:txBody>
        </p:sp>
      </p:grpSp>
      <p:grpSp>
        <p:nvGrpSpPr>
          <p:cNvPr id="16" name="Groupe 15"/>
          <p:cNvGrpSpPr>
            <a:grpSpLocks/>
          </p:cNvGrpSpPr>
          <p:nvPr/>
        </p:nvGrpSpPr>
        <p:grpSpPr bwMode="auto">
          <a:xfrm>
            <a:off x="4687888" y="4395788"/>
            <a:ext cx="1825625" cy="2111375"/>
            <a:chOff x="2667000" y="4379913"/>
            <a:chExt cx="1825625" cy="2111375"/>
          </a:xfrm>
        </p:grpSpPr>
        <p:grpSp>
          <p:nvGrpSpPr>
            <p:cNvPr id="35847" name="Groupe 14"/>
            <p:cNvGrpSpPr>
              <a:grpSpLocks/>
            </p:cNvGrpSpPr>
            <p:nvPr/>
          </p:nvGrpSpPr>
          <p:grpSpPr bwMode="auto">
            <a:xfrm>
              <a:off x="3114377" y="4739720"/>
              <a:ext cx="1012030" cy="644019"/>
              <a:chOff x="4339276" y="3166913"/>
              <a:chExt cx="1012030" cy="644019"/>
            </a:xfrm>
          </p:grpSpPr>
          <p:sp>
            <p:nvSpPr>
              <p:cNvPr id="12" name="Rectangle à coins arrondis 11"/>
              <p:cNvSpPr/>
              <p:nvPr/>
            </p:nvSpPr>
            <p:spPr bwMode="auto">
              <a:xfrm>
                <a:off x="4339574" y="3167468"/>
                <a:ext cx="1011237" cy="642938"/>
              </a:xfrm>
              <a:prstGeom prst="roundRect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>
                  <a:spcBef>
                    <a:spcPts val="1200"/>
                  </a:spcBef>
                  <a:defRPr/>
                </a:pPr>
                <a:r>
                  <a:rPr lang="fr-CA" sz="1400" dirty="0">
                    <a:solidFill>
                      <a:schemeClr val="tx1"/>
                    </a:solidFill>
                    <a:latin typeface="Segoe Print" panose="02000600000000000000" pitchFamily="2" charset="0"/>
                  </a:rPr>
                  <a:t>   ABC</a:t>
                </a:r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51529" r="58925" b="22589"/>
              <a:stretch/>
            </p:blipFill>
            <p:spPr>
              <a:xfrm>
                <a:off x="4564718" y="3297437"/>
                <a:ext cx="274918" cy="302410"/>
              </a:xfrm>
              <a:prstGeom prst="rect">
                <a:avLst/>
              </a:prstGeom>
            </p:spPr>
          </p:pic>
        </p:grpSp>
        <p:sp>
          <p:nvSpPr>
            <p:cNvPr id="28" name="Forme libre 27"/>
            <p:cNvSpPr/>
            <p:nvPr/>
          </p:nvSpPr>
          <p:spPr bwMode="auto">
            <a:xfrm>
              <a:off x="2667000" y="4379913"/>
              <a:ext cx="1825625" cy="2111375"/>
            </a:xfrm>
            <a:custGeom>
              <a:avLst/>
              <a:gdLst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62075 h 5619750"/>
                <a:gd name="connsiteX6" fmla="*/ 2438400 w 4857750"/>
                <a:gd name="connsiteY6" fmla="*/ 0 h 5619750"/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81125 h 5619750"/>
                <a:gd name="connsiteX6" fmla="*/ 2438400 w 4857750"/>
                <a:gd name="connsiteY6" fmla="*/ 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0" h="5619750">
                  <a:moveTo>
                    <a:pt x="2438400" y="0"/>
                  </a:moveTo>
                  <a:lnTo>
                    <a:pt x="0" y="1409700"/>
                  </a:lnTo>
                  <a:lnTo>
                    <a:pt x="0" y="4210050"/>
                  </a:lnTo>
                  <a:lnTo>
                    <a:pt x="2428875" y="5619750"/>
                  </a:lnTo>
                  <a:lnTo>
                    <a:pt x="4848225" y="4200525"/>
                  </a:lnTo>
                  <a:lnTo>
                    <a:pt x="4857750" y="1381125"/>
                  </a:lnTo>
                  <a:lnTo>
                    <a:pt x="2438400" y="0"/>
                  </a:lnTo>
                  <a:close/>
                </a:path>
              </a:pathLst>
            </a:custGeom>
            <a:noFill/>
            <a:ln w="28575">
              <a:solidFill>
                <a:srgbClr val="099F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CA"/>
            </a:p>
          </p:txBody>
        </p:sp>
        <p:pic>
          <p:nvPicPr>
            <p:cNvPr id="35849" name="Imag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033" y="5161735"/>
              <a:ext cx="1707592" cy="87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850" name="Connecteur droit 7"/>
            <p:cNvCxnSpPr>
              <a:cxnSpLocks noChangeShapeType="1"/>
            </p:cNvCxnSpPr>
            <p:nvPr/>
          </p:nvCxnSpPr>
          <p:spPr bwMode="auto">
            <a:xfrm>
              <a:off x="2876690" y="6011852"/>
              <a:ext cx="139051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Rectangle 5"/>
          <p:cNvSpPr/>
          <p:nvPr/>
        </p:nvSpPr>
        <p:spPr>
          <a:xfrm>
            <a:off x="1254095" y="3325346"/>
            <a:ext cx="68675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voix du peuple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31253" y="1440875"/>
            <a:ext cx="35052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voix du peuple</a:t>
            </a:r>
          </a:p>
        </p:txBody>
      </p:sp>
      <p:sp>
        <p:nvSpPr>
          <p:cNvPr id="7" name="Flèche droite à entaille 6"/>
          <p:cNvSpPr/>
          <p:nvPr/>
        </p:nvSpPr>
        <p:spPr bwMode="auto">
          <a:xfrm>
            <a:off x="5144200" y="1577162"/>
            <a:ext cx="456500" cy="335763"/>
          </a:xfrm>
          <a:prstGeom prst="notchedRightArrow">
            <a:avLst/>
          </a:prstGeom>
          <a:solidFill>
            <a:srgbClr val="29D5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A1E4F12-FFFA-45A4-AF07-95DE6543F16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1AEF6002-EF30-43AB-8B23-474F403C47C2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11989F5-9E77-4D4D-9933-9671AC09E64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403100DD-B9AF-45BA-BB5A-7C9AE1FFA819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33E0D27-4FF5-4974-A848-7D422B6AACCE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accel="32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accel="28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accel="28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1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2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accel="26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7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8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25" grpId="0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25" grpId="0"/>
          <p:bldP spid="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7772400" cy="623887"/>
          </a:xfrm>
        </p:spPr>
        <p:txBody>
          <a:bodyPr/>
          <a:lstStyle/>
          <a:p>
            <a:r>
              <a:rPr lang="fr-CA" altLang="fr-FR" sz="3200" u="sng" dirty="0">
                <a:latin typeface="Arial" panose="020B0604020202020204" pitchFamily="34" charset="0"/>
                <a:cs typeface="Arial" panose="020B0604020202020204" pitchFamily="34" charset="0"/>
              </a:rPr>
              <a:t>Trouve ton abeille!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2350" y="2438400"/>
            <a:ext cx="4768850" cy="1371600"/>
          </a:xfrm>
        </p:spPr>
        <p:txBody>
          <a:bodyPr/>
          <a:lstStyle/>
          <a:p>
            <a:pPr marL="543600" indent="-302400">
              <a:spcAft>
                <a:spcPts val="1800"/>
              </a:spcAft>
              <a:buSzPct val="100000"/>
              <a:defRPr/>
            </a:pPr>
            <a:r>
              <a:rPr lang="fr-CA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Complétez les alvéoles</a:t>
            </a:r>
          </a:p>
          <a:p>
            <a:pPr marL="542925" indent="-303213">
              <a:spcAft>
                <a:spcPts val="1800"/>
              </a:spcAft>
              <a:buSzPct val="100000"/>
              <a:defRPr/>
            </a:pPr>
            <a:r>
              <a:rPr lang="fr-CA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Trouvez une idée de projet  </a:t>
            </a:r>
          </a:p>
        </p:txBody>
      </p:sp>
      <p:pic>
        <p:nvPicPr>
          <p:cNvPr id="3789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36353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11" flipH="1">
            <a:off x="3896733" y="4465181"/>
            <a:ext cx="1671935" cy="141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 trans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989">
            <a:off x="6240989" y="4445117"/>
            <a:ext cx="1668995" cy="141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230DDCB-2A73-465C-B0D7-383E2FA89A83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70ED6BC-370D-4A0D-B5A1-9B1110463D67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F3FA67D-3245-4E14-B5E9-6BED8023013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252390A-FC3A-4C1B-8ABE-AAB9486DE5F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2138E4E-18AA-4DD6-B658-F2F2CAA82498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4000" fill="hold" grpId="0" nodeType="click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4000" fill="hold" grpId="0" nodeType="click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8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7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7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8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7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7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762000" y="1524000"/>
            <a:ext cx="7848600" cy="1219200"/>
          </a:xfrm>
        </p:spPr>
        <p:txBody>
          <a:bodyPr/>
          <a:lstStyle/>
          <a:p>
            <a:pPr algn="ctr"/>
            <a:r>
              <a:rPr lang="fr-CA" altLang="fr-FR" sz="4000" b="0" dirty="0">
                <a:latin typeface="Arial" panose="020B0604020202020204" pitchFamily="34" charset="0"/>
                <a:cs typeface="Arial" panose="020B0604020202020204" pitchFamily="34" charset="0"/>
              </a:rPr>
              <a:t>Pour pouvoir jouer votre rôle, vous devez connaître: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400" y="3124200"/>
            <a:ext cx="6858000" cy="563563"/>
          </a:xfrm>
        </p:spPr>
        <p:txBody>
          <a:bodyPr/>
          <a:lstStyle/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</a:pPr>
            <a:r>
              <a:rPr lang="fr-CA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Tous les membres de votre conseil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1295400" y="3803650"/>
            <a:ext cx="6324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Quelques notions de démocratie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295400" y="4511675"/>
            <a:ext cx="53340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Votre école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1295400" y="5238750"/>
            <a:ext cx="533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  <a:defRPr/>
            </a:pPr>
            <a:r>
              <a:rPr lang="en-CA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Quelques</a:t>
            </a:r>
            <a:r>
              <a:rPr lang="en-CA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trucs</a:t>
            </a:r>
            <a:endParaRPr lang="fr-CA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B8F1EB9-E742-4260-904A-5DEDC895FA10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129C297B-1534-4F29-BC16-3982CCB9E0E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DED23E7-4F4E-4089-B156-63F34E79D88C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8BC2541-1229-460B-8987-A89BD7D4ED1A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023C7BF-654A-44A1-B4E5-5B69C65C5C80}"/>
                </a:ext>
              </a:extLst>
            </p:cNvPr>
            <p:cNvSpPr txBox="1"/>
            <p:nvPr/>
          </p:nvSpPr>
          <p:spPr>
            <a:xfrm>
              <a:off x="6649519" y="5688091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 bwMode="auto">
          <a:xfrm>
            <a:off x="1219200" y="1981200"/>
            <a:ext cx="71628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sz="3600" b="0" kern="0" dirty="0">
                <a:latin typeface="Arial" panose="020B0604020202020204" pitchFamily="34" charset="0"/>
                <a:cs typeface="Arial" panose="020B0604020202020204" pitchFamily="34" charset="0"/>
              </a:rPr>
              <a:t>À quoi ça sert un conseil d’élèves dans une école?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196502" y="3074869"/>
            <a:ext cx="6046471" cy="864000"/>
            <a:chOff x="1196502" y="3074869"/>
            <a:chExt cx="6046471" cy="864000"/>
          </a:xfrm>
        </p:grpSpPr>
        <p:sp>
          <p:nvSpPr>
            <p:cNvPr id="17" name="Espace réservé du contenu 2"/>
            <p:cNvSpPr txBox="1">
              <a:spLocks/>
            </p:cNvSpPr>
            <p:nvPr/>
          </p:nvSpPr>
          <p:spPr bwMode="auto">
            <a:xfrm>
              <a:off x="1908973" y="3267826"/>
              <a:ext cx="5334000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Réaliser des projets</a:t>
              </a: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02" y="3074869"/>
              <a:ext cx="748777" cy="864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263784" y="3091650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196502" y="4174570"/>
            <a:ext cx="6082139" cy="864000"/>
            <a:chOff x="1196502" y="4174570"/>
            <a:chExt cx="6082139" cy="864000"/>
          </a:xfrm>
        </p:grpSpPr>
        <p:sp>
          <p:nvSpPr>
            <p:cNvPr id="18" name="Espace réservé du contenu 2"/>
            <p:cNvSpPr txBox="1">
              <a:spLocks/>
            </p:cNvSpPr>
            <p:nvPr/>
          </p:nvSpPr>
          <p:spPr bwMode="auto">
            <a:xfrm>
              <a:off x="1944641" y="4368445"/>
              <a:ext cx="53340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Faire vivre la démocratie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02" y="4174570"/>
              <a:ext cx="748139" cy="864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267108" y="4216887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196502" y="5271028"/>
            <a:ext cx="6044119" cy="864000"/>
            <a:chOff x="1196502" y="5271028"/>
            <a:chExt cx="6044119" cy="864000"/>
          </a:xfrm>
        </p:grpSpPr>
        <p:sp>
          <p:nvSpPr>
            <p:cNvPr id="19" name="Espace réservé du contenu 2"/>
            <p:cNvSpPr txBox="1">
              <a:spLocks/>
            </p:cNvSpPr>
            <p:nvPr/>
          </p:nvSpPr>
          <p:spPr bwMode="auto">
            <a:xfrm>
              <a:off x="1906621" y="5469658"/>
              <a:ext cx="5334000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Améliorer la vie de l’école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02" y="5271028"/>
              <a:ext cx="748436" cy="864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1263784" y="5317505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Bouton d'action : Personnalisé 10">
            <a:hlinkClick r:id="" action="ppaction://hlinkshowjump?jump=nextslide" highlightClick="1"/>
          </p:cNvPr>
          <p:cNvSpPr/>
          <p:nvPr/>
        </p:nvSpPr>
        <p:spPr bwMode="auto">
          <a:xfrm>
            <a:off x="1196502" y="3267826"/>
            <a:ext cx="748139" cy="465974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outon d'action : Personnalisé 23">
            <a:hlinkClick r:id="" action="ppaction://hlinkshowjump?jump=nextslide" highlightClick="1"/>
          </p:cNvPr>
          <p:cNvSpPr/>
          <p:nvPr/>
        </p:nvSpPr>
        <p:spPr bwMode="auto">
          <a:xfrm>
            <a:off x="1187584" y="4375449"/>
            <a:ext cx="748139" cy="465974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outon d'action : Personnalisé 24">
            <a:hlinkClick r:id="" action="ppaction://hlinkshowjump?jump=nextslide" highlightClick="1"/>
          </p:cNvPr>
          <p:cNvSpPr/>
          <p:nvPr/>
        </p:nvSpPr>
        <p:spPr bwMode="auto">
          <a:xfrm>
            <a:off x="1196500" y="5464082"/>
            <a:ext cx="748139" cy="465974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847401-F145-4605-BA92-D81CCF61A3B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06F76ED-2239-43FD-841D-0A9BB04B8AF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AA8E983-6962-4D9D-A608-5A34EBD5133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FD8BCBC5-7F3B-439B-8A0C-26197ADF0BCA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F9D2093-4580-4C02-8E8F-13151067E60D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2438400" y="2819400"/>
            <a:ext cx="53340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Réaliser des projets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2474068" y="3920019"/>
            <a:ext cx="533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Faire vivre la démocratie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2436048" y="5021232"/>
            <a:ext cx="53340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Améliorer la vie de l’école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8" y="2627058"/>
            <a:ext cx="685800" cy="65365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8" y="3773019"/>
            <a:ext cx="685800" cy="65365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8" y="4908520"/>
            <a:ext cx="685800" cy="65365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57200" y="1536435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u="sng" dirty="0">
                <a:latin typeface="Arial" panose="020B0604020202020204" pitchFamily="34" charset="0"/>
                <a:cs typeface="Arial" panose="020B0604020202020204" pitchFamily="34" charset="0"/>
              </a:rPr>
              <a:t>Toutes les réponses sont bonnes!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061B0B3-DA75-45E8-882A-3ED87D1C239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922609F2-01C5-4F29-9DC1-018C9E5247F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4F6B3F7-EFE5-42DC-93DB-8259A69DD95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948DD26-CFE1-4AEB-99F5-D5B57C30131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1A456C1-1EDC-4C81-8DCF-D2BE4EC13845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E8884AE-6841-4FFF-BAA4-B33448173806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71D7F0F-DFD8-42DB-B782-3F22CC0BAEFF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4DDF285-B326-46A9-B6F0-D2C892124894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A1F3AEB2-2EFA-452F-8520-23E2AD269B4A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DACED02-32CE-49DE-9D1C-E170049BCB03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981846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Espace réservé du contenu 2"/>
          <p:cNvSpPr>
            <a:spLocks noGrp="1"/>
          </p:cNvSpPr>
          <p:nvPr>
            <p:ph idx="1"/>
          </p:nvPr>
        </p:nvSpPr>
        <p:spPr>
          <a:xfrm>
            <a:off x="800099" y="1726359"/>
            <a:ext cx="7543800" cy="565150"/>
          </a:xfrm>
        </p:spPr>
        <p:txBody>
          <a:bodyPr/>
          <a:lstStyle/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</a:pPr>
            <a:r>
              <a:rPr lang="fr-CA" altLang="fr-FR" sz="4400" dirty="0">
                <a:latin typeface="Arial" panose="020B0604020202020204" pitchFamily="34" charset="0"/>
                <a:cs typeface="Arial" panose="020B0604020202020204" pitchFamily="34" charset="0"/>
              </a:rPr>
              <a:t>Écouter la voix du peuple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19099" y="2590800"/>
            <a:ext cx="83058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4400" kern="0" dirty="0">
                <a:latin typeface="Arial" panose="020B0604020202020204" pitchFamily="34" charset="0"/>
                <a:cs typeface="Arial" panose="020B0604020202020204" pitchFamily="34" charset="0"/>
              </a:rPr>
              <a:t>Faire respecter la démocratie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8600" y="139047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Comment faire pour écouter et prendre les commentaires de votre peuple? 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228600" y="2858571"/>
            <a:ext cx="8423342" cy="1200329"/>
            <a:chOff x="228600" y="2858571"/>
            <a:chExt cx="8423342" cy="1200329"/>
          </a:xfrm>
        </p:grpSpPr>
        <p:sp>
          <p:nvSpPr>
            <p:cNvPr id="4" name="ZoneTexte 3"/>
            <p:cNvSpPr txBox="1"/>
            <p:nvPr/>
          </p:nvSpPr>
          <p:spPr>
            <a:xfrm>
              <a:off x="727142" y="2858571"/>
              <a:ext cx="792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3600" dirty="0">
                  <a:latin typeface="Arial" panose="020B0604020202020204" pitchFamily="34" charset="0"/>
                  <a:cs typeface="Arial" panose="020B0604020202020204" pitchFamily="34" charset="0"/>
                </a:rPr>
                <a:t>Mettre une boîte à suggestions dans l’école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600" y="3216426"/>
              <a:ext cx="419989" cy="484617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229449" y="4265792"/>
            <a:ext cx="8422493" cy="1077218"/>
            <a:chOff x="229449" y="4265792"/>
            <a:chExt cx="8422493" cy="1077218"/>
          </a:xfrm>
        </p:grpSpPr>
        <p:sp>
          <p:nvSpPr>
            <p:cNvPr id="10" name="ZoneTexte 9"/>
            <p:cNvSpPr txBox="1"/>
            <p:nvPr/>
          </p:nvSpPr>
          <p:spPr>
            <a:xfrm>
              <a:off x="727142" y="4265792"/>
              <a:ext cx="7924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Arial" panose="020B0604020202020204" pitchFamily="34" charset="0"/>
                  <a:cs typeface="Arial" panose="020B0604020202020204" pitchFamily="34" charset="0"/>
                </a:rPr>
                <a:t>Aller visiter les classes pour recueillir des idées ou donner de l’information</a:t>
              </a: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449" y="4562092"/>
              <a:ext cx="419989" cy="484617"/>
            </a:xfrm>
            <a:prstGeom prst="rect">
              <a:avLst/>
            </a:prstGeom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4068090-9606-4B55-9809-CEB4BEAD95A8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481A411-9AD7-4F05-BD9F-09A77D67376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289D301-CDE2-4DC4-BA65-5600A9E6EF6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31BFEF6C-8772-4626-AC81-7052D2A2E7FE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6947AE1-EE4F-44FE-A06C-BA404EF085CF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3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3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036" grpId="1" build="p"/>
          <p:bldP spid="8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036" grpId="1" build="p"/>
          <p:bldP spid="8" grpId="1"/>
          <p:bldP spid="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347075" cy="2384425"/>
          </a:xfrm>
        </p:spPr>
        <p:txBody>
          <a:bodyPr/>
          <a:lstStyle/>
          <a:p>
            <a:pPr algn="ctr">
              <a:defRPr/>
            </a:pPr>
            <a: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DÉMOCRATIE</a:t>
            </a:r>
          </a:p>
        </p:txBody>
      </p:sp>
      <p:sp>
        <p:nvSpPr>
          <p:cNvPr id="46083" name="Ellipse 8"/>
          <p:cNvSpPr>
            <a:spLocks noChangeArrowheads="1"/>
          </p:cNvSpPr>
          <p:nvPr/>
        </p:nvSpPr>
        <p:spPr bwMode="auto">
          <a:xfrm>
            <a:off x="1447800" y="2640012"/>
            <a:ext cx="2952000" cy="1524000"/>
          </a:xfrm>
          <a:prstGeom prst="ellips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46084" name="Ellipse 16"/>
          <p:cNvSpPr>
            <a:spLocks noChangeArrowheads="1"/>
          </p:cNvSpPr>
          <p:nvPr/>
        </p:nvSpPr>
        <p:spPr bwMode="auto">
          <a:xfrm>
            <a:off x="4369983" y="2640012"/>
            <a:ext cx="3601200" cy="1524000"/>
          </a:xfrm>
          <a:prstGeom prst="ellips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grpSp>
        <p:nvGrpSpPr>
          <p:cNvPr id="2" name="Groupe 1"/>
          <p:cNvGrpSpPr/>
          <p:nvPr/>
        </p:nvGrpSpPr>
        <p:grpSpPr>
          <a:xfrm>
            <a:off x="1734211" y="4279270"/>
            <a:ext cx="2379177" cy="2180572"/>
            <a:chOff x="1785385" y="4224917"/>
            <a:chExt cx="2379177" cy="2180572"/>
          </a:xfrm>
        </p:grpSpPr>
        <p:sp>
          <p:nvSpPr>
            <p:cNvPr id="12" name="ZoneTexte 11"/>
            <p:cNvSpPr txBox="1"/>
            <p:nvPr/>
          </p:nvSpPr>
          <p:spPr>
            <a:xfrm>
              <a:off x="1785385" y="4958939"/>
              <a:ext cx="2379177" cy="1446550"/>
            </a:xfrm>
            <a:prstGeom prst="rect">
              <a:avLst/>
            </a:prstGeom>
            <a:gradFill flip="none" rotWithShape="1">
              <a:gsLst>
                <a:gs pos="0">
                  <a:srgbClr val="FFFFDD"/>
                </a:gs>
                <a:gs pos="48000">
                  <a:srgbClr val="FFFFCD"/>
                </a:gs>
                <a:gs pos="100000">
                  <a:srgbClr val="FAFAFA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fr-FR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DÊMOS</a:t>
              </a:r>
              <a:br>
                <a:rPr lang="fr-CA" altLang="fr-FR" sz="4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altLang="fr-FR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(peuple)</a:t>
              </a:r>
              <a:endParaRPr lang="fr-CA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91" name="Flèche droite 17"/>
            <p:cNvSpPr>
              <a:spLocks noChangeArrowheads="1"/>
            </p:cNvSpPr>
            <p:nvPr/>
          </p:nvSpPr>
          <p:spPr bwMode="auto">
            <a:xfrm rot="16200000">
              <a:off x="2650331" y="4388429"/>
              <a:ext cx="649287" cy="322263"/>
            </a:xfrm>
            <a:prstGeom prst="rightArrow">
              <a:avLst>
                <a:gd name="adj1" fmla="val 10546"/>
                <a:gd name="adj2" fmla="val 49903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fr-CA" alt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855960" y="4258655"/>
            <a:ext cx="2629246" cy="2201187"/>
            <a:chOff x="4823453" y="4195763"/>
            <a:chExt cx="2629246" cy="2201187"/>
          </a:xfrm>
        </p:grpSpPr>
        <p:sp>
          <p:nvSpPr>
            <p:cNvPr id="19" name="ZoneTexte 18"/>
            <p:cNvSpPr txBox="1"/>
            <p:nvPr/>
          </p:nvSpPr>
          <p:spPr>
            <a:xfrm>
              <a:off x="4823453" y="4950400"/>
              <a:ext cx="2629246" cy="1446550"/>
            </a:xfrm>
            <a:prstGeom prst="rect">
              <a:avLst/>
            </a:prstGeom>
            <a:gradFill flip="none" rotWithShape="1">
              <a:gsLst>
                <a:gs pos="0">
                  <a:srgbClr val="FFFFDD"/>
                </a:gs>
                <a:gs pos="48000">
                  <a:srgbClr val="FFFFCD"/>
                </a:gs>
                <a:gs pos="100000">
                  <a:srgbClr val="FAFAFA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KRATOS</a:t>
              </a:r>
              <a:br>
                <a:rPr lang="fr-CA" sz="4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(pouvoir)</a:t>
              </a:r>
            </a:p>
          </p:txBody>
        </p:sp>
        <p:sp>
          <p:nvSpPr>
            <p:cNvPr id="46092" name="Flèche droite 24"/>
            <p:cNvSpPr>
              <a:spLocks noChangeArrowheads="1"/>
            </p:cNvSpPr>
            <p:nvPr/>
          </p:nvSpPr>
          <p:spPr bwMode="auto">
            <a:xfrm rot="-5400000">
              <a:off x="5812632" y="4360069"/>
              <a:ext cx="649287" cy="320675"/>
            </a:xfrm>
            <a:prstGeom prst="rightArrow">
              <a:avLst>
                <a:gd name="adj1" fmla="val 10546"/>
                <a:gd name="adj2" fmla="val 5015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fr-CA" altLang="fr-FR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619231-F286-4678-87F2-D4337B2BBE7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2C4F7E58-5565-434D-98BE-0028B2C11BE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95EC4AC-9E79-4B91-B935-0D82BCA2DD49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953EA3A-43E5-4A94-BEC2-37B178C1AAE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90560C0-FB3B-422D-8725-5DE0CBBCA845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0090E1-5861-410D-B738-5446ED601929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0CDCE6B-8439-488E-AA42-C124EEFFAF5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0CAA89D-1E7C-4A90-8EC3-1976A440A90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22E1ADD6-A060-4877-897C-B845D7DF643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FC4920C-2776-4689-BE9F-6495A1AD1CF8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837566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60" y="4177953"/>
            <a:ext cx="504895" cy="16671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237" y="3931925"/>
            <a:ext cx="676369" cy="1848108"/>
          </a:xfrm>
          <a:prstGeom prst="rect">
            <a:avLst/>
          </a:prstGeom>
        </p:spPr>
      </p:pic>
      <p:sp>
        <p:nvSpPr>
          <p:cNvPr id="48130" name="Titr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8763000" cy="838200"/>
          </a:xfrm>
        </p:spPr>
        <p:txBody>
          <a:bodyPr/>
          <a:lstStyle/>
          <a:p>
            <a:pPr algn="ctr"/>
            <a:r>
              <a:rPr lang="fr-CA" altLang="fr-FR" sz="5400" dirty="0">
                <a:latin typeface="Arial" panose="020B0604020202020204" pitchFamily="34" charset="0"/>
                <a:cs typeface="Arial" panose="020B0604020202020204" pitchFamily="34" charset="0"/>
              </a:rPr>
              <a:t>Le pouvoir par le peuple ou le pouvoir du peuple</a:t>
            </a:r>
          </a:p>
        </p:txBody>
      </p:sp>
      <p:pic>
        <p:nvPicPr>
          <p:cNvPr id="48131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36766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207" y="4533261"/>
            <a:ext cx="504895" cy="16671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570" y="4704993"/>
            <a:ext cx="676369" cy="18481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23" y="4111511"/>
            <a:ext cx="504895" cy="16671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015" y="4533261"/>
            <a:ext cx="504895" cy="16671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422" y="4252562"/>
            <a:ext cx="504895" cy="16671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33" y="4352261"/>
            <a:ext cx="676369" cy="18481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55" y="4504222"/>
            <a:ext cx="504895" cy="16671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136" y="4533261"/>
            <a:ext cx="676369" cy="184810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350" y="3996953"/>
            <a:ext cx="676369" cy="184810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14" y="4685661"/>
            <a:ext cx="504895" cy="16671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076" y="4442761"/>
            <a:ext cx="504895" cy="16671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342" y="4685222"/>
            <a:ext cx="504895" cy="16671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98" y="4442761"/>
            <a:ext cx="504895" cy="16671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62" y="4594722"/>
            <a:ext cx="676369" cy="184810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03" y="4431807"/>
            <a:ext cx="504895" cy="16671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086" y="4504222"/>
            <a:ext cx="676369" cy="184810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265" y="4662458"/>
            <a:ext cx="676369" cy="184810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650" y="4830491"/>
            <a:ext cx="504895" cy="166710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735" y="4662458"/>
            <a:ext cx="676369" cy="184810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058" y="4641687"/>
            <a:ext cx="676369" cy="184810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498" y="4778860"/>
            <a:ext cx="504895" cy="166710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7" y="4921007"/>
            <a:ext cx="504895" cy="166710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497" y="4838847"/>
            <a:ext cx="504895" cy="166710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382" y="4924394"/>
            <a:ext cx="504895" cy="166710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406" y="4959860"/>
            <a:ext cx="504895" cy="1667108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2D9020C3-48BF-418A-9EEB-D15B8C65168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63C76EA-5E36-4D74-BD07-2B1AD09F2F5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476A1C5-9967-4060-8279-759EC366439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7496D835-CB0D-4763-A939-7D3366F0F63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11079186-46F5-41BE-9B24-2A8DE11D034B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alt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Le devoir en démocratie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1" y="2667000"/>
            <a:ext cx="2771775" cy="3309582"/>
          </a:xfrm>
          <a:prstGeom prst="rect">
            <a:avLst/>
          </a:prstGeom>
        </p:spPr>
      </p:pic>
      <p:sp>
        <p:nvSpPr>
          <p:cNvPr id="7" name="Égal 6"/>
          <p:cNvSpPr/>
          <p:nvPr/>
        </p:nvSpPr>
        <p:spPr bwMode="auto">
          <a:xfrm>
            <a:off x="3707454" y="3962400"/>
            <a:ext cx="838200" cy="5334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53000" y="3352295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latin typeface="Arial" panose="020B0604020202020204" pitchFamily="34" charset="0"/>
                <a:cs typeface="Arial" panose="020B0604020202020204" pitchFamily="34" charset="0"/>
              </a:rPr>
              <a:t>Respecter les règles établies par la majorité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8135B0E-6143-47AC-95CE-EC1A0A5D4E5B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26CD050-B978-4EF6-A1CD-374A8ACF73D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88068ED-C3F6-4B25-A3DE-48694D13809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6A9BC85-FAAC-4E09-A086-9E0BA5DCC97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DD6FDF7-AA22-46EA-8E72-52B55E793AFA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ylindre 13"/>
          <p:cNvSpPr>
            <a:spLocks noChangeArrowheads="1"/>
          </p:cNvSpPr>
          <p:nvPr/>
        </p:nvSpPr>
        <p:spPr bwMode="auto">
          <a:xfrm>
            <a:off x="4854575" y="4541838"/>
            <a:ext cx="44450" cy="757237"/>
          </a:xfrm>
          <a:prstGeom prst="can">
            <a:avLst>
              <a:gd name="adj" fmla="val 2571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2227" name="Cylindre 9"/>
          <p:cNvSpPr>
            <a:spLocks noChangeArrowheads="1"/>
          </p:cNvSpPr>
          <p:nvPr/>
        </p:nvSpPr>
        <p:spPr bwMode="auto">
          <a:xfrm>
            <a:off x="4668838" y="4652963"/>
            <a:ext cx="46037" cy="838200"/>
          </a:xfrm>
          <a:prstGeom prst="can">
            <a:avLst>
              <a:gd name="adj" fmla="val 2486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11" name="Rectangle 10"/>
          <p:cNvSpPr/>
          <p:nvPr/>
        </p:nvSpPr>
        <p:spPr bwMode="auto">
          <a:xfrm rot="21187206" flipH="1">
            <a:off x="3855509" y="4336593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1187206" flipH="1">
            <a:off x="3862845" y="4306928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pic>
        <p:nvPicPr>
          <p:cNvPr id="5223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633663"/>
            <a:ext cx="135731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3624263"/>
            <a:ext cx="101441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521075"/>
            <a:ext cx="14001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FA78941-7A1B-4C1D-988C-DB891E94DAB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ECDFDD9-C841-409C-816D-4D6DACF9D0FA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1020046-F422-4EBC-A089-6BBC94F19FD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2EA9C077-2C73-4361-8C71-DEECFDC80DA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47A1438-E206-45CE-B42D-82A28F97CEB4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1 minute!</a:t>
            </a:r>
          </a:p>
        </p:txBody>
      </p:sp>
      <p:sp>
        <p:nvSpPr>
          <p:cNvPr id="4" name="Bouton d’action : Suivant 3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16A0931-5239-479C-8270-E0BFDAAD27B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B24D34D6-E2B4-4E73-904A-EF65FD12090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5881250-2CCB-416A-A627-24A4D3CC846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17E0B12-D740-4321-BFDD-67A702A7B7F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8501E9A-58C7-446F-A209-2B1468553A84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407042"/>
      </p:ext>
    </p:extLst>
  </p:cSld>
  <p:clrMapOvr>
    <a:masterClrMapping/>
  </p:clrMapOvr>
  <p:transition spd="med" advClick="0" advTm="6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nodeType="withEffect" p14:presetBounceEnd="4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47800"/>
            <a:ext cx="3654425" cy="517207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F1C100B-2765-4F34-B788-3157A0AAC69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177448CE-E0BE-4262-A22C-5A19CE4D00BD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8CCE069-E47C-468D-9ECC-B60BBCC5C0EA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3B8762F-7960-4C21-8232-714B9942B31A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4F80378-0B46-4B73-A064-B6CC4F11E067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ylindre 13"/>
          <p:cNvSpPr>
            <a:spLocks noChangeArrowheads="1"/>
          </p:cNvSpPr>
          <p:nvPr/>
        </p:nvSpPr>
        <p:spPr bwMode="auto">
          <a:xfrm>
            <a:off x="4854575" y="4541838"/>
            <a:ext cx="44450" cy="757237"/>
          </a:xfrm>
          <a:prstGeom prst="can">
            <a:avLst>
              <a:gd name="adj" fmla="val 2571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4275" name="Cylindre 9"/>
          <p:cNvSpPr>
            <a:spLocks noChangeArrowheads="1"/>
          </p:cNvSpPr>
          <p:nvPr/>
        </p:nvSpPr>
        <p:spPr bwMode="auto">
          <a:xfrm>
            <a:off x="4668838" y="4652963"/>
            <a:ext cx="46037" cy="838200"/>
          </a:xfrm>
          <a:prstGeom prst="can">
            <a:avLst>
              <a:gd name="adj" fmla="val 2486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11" name="Rectangle 10"/>
          <p:cNvSpPr/>
          <p:nvPr/>
        </p:nvSpPr>
        <p:spPr bwMode="auto">
          <a:xfrm rot="21187206" flipH="1">
            <a:off x="3855509" y="4336593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1187206" flipH="1">
            <a:off x="3862845" y="4306928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pic>
        <p:nvPicPr>
          <p:cNvPr id="54279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633663"/>
            <a:ext cx="135731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3624263"/>
            <a:ext cx="101441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521075"/>
            <a:ext cx="14001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0508F51-48CA-45AB-AD31-38ED0FE64F9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5CB9C40-BE8F-4F0A-A9EB-5F20DB9744D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A23872A-4525-439A-8214-C2D8042F0FCC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FC06681-A2C8-47FE-B924-264151FAB323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E626C0C-39D3-4A46-9ECE-B6948B57183A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>
          <a:xfrm>
            <a:off x="2660243" y="5432115"/>
            <a:ext cx="6008434" cy="855345"/>
          </a:xfrm>
        </p:spPr>
        <p:txBody>
          <a:bodyPr/>
          <a:lstStyle/>
          <a:p>
            <a:r>
              <a:rPr lang="fr-CA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démocratie m’inspire…</a:t>
            </a:r>
          </a:p>
        </p:txBody>
      </p:sp>
      <p:sp>
        <p:nvSpPr>
          <p:cNvPr id="56323" name="Forme libre 14"/>
          <p:cNvSpPr>
            <a:spLocks/>
          </p:cNvSpPr>
          <p:nvPr/>
        </p:nvSpPr>
        <p:spPr bwMode="auto">
          <a:xfrm>
            <a:off x="1991236" y="2097414"/>
            <a:ext cx="2532363" cy="2280920"/>
          </a:xfrm>
          <a:custGeom>
            <a:avLst/>
            <a:gdLst>
              <a:gd name="T0" fmla="*/ 1026294 w 1696234"/>
              <a:gd name="T1" fmla="*/ 114554 h 1828354"/>
              <a:gd name="T2" fmla="*/ 790906 w 1696234"/>
              <a:gd name="T3" fmla="*/ 57054 h 1828354"/>
              <a:gd name="T4" fmla="*/ 659089 w 1696234"/>
              <a:gd name="T5" fmla="*/ 28304 h 1828354"/>
              <a:gd name="T6" fmla="*/ 367206 w 1696234"/>
              <a:gd name="T7" fmla="*/ 18729 h 1828354"/>
              <a:gd name="T8" fmla="*/ 329543 w 1696234"/>
              <a:gd name="T9" fmla="*/ 66629 h 1828354"/>
              <a:gd name="T10" fmla="*/ 338961 w 1696234"/>
              <a:gd name="T11" fmla="*/ 392464 h 1828354"/>
              <a:gd name="T12" fmla="*/ 310713 w 1696234"/>
              <a:gd name="T13" fmla="*/ 478713 h 1828354"/>
              <a:gd name="T14" fmla="*/ 244806 w 1696234"/>
              <a:gd name="T15" fmla="*/ 545798 h 1828354"/>
              <a:gd name="T16" fmla="*/ 197727 w 1696234"/>
              <a:gd name="T17" fmla="*/ 679963 h 1828354"/>
              <a:gd name="T18" fmla="*/ 131820 w 1696234"/>
              <a:gd name="T19" fmla="*/ 756628 h 1828354"/>
              <a:gd name="T20" fmla="*/ 28250 w 1696234"/>
              <a:gd name="T21" fmla="*/ 852462 h 1828354"/>
              <a:gd name="T22" fmla="*/ 0 w 1696234"/>
              <a:gd name="T23" fmla="*/ 948293 h 1828354"/>
              <a:gd name="T24" fmla="*/ 28250 w 1696234"/>
              <a:gd name="T25" fmla="*/ 1005793 h 1828354"/>
              <a:gd name="T26" fmla="*/ 94150 w 1696234"/>
              <a:gd name="T27" fmla="*/ 1101625 h 1828354"/>
              <a:gd name="T28" fmla="*/ 122400 w 1696234"/>
              <a:gd name="T29" fmla="*/ 1159125 h 1828354"/>
              <a:gd name="T30" fmla="*/ 160065 w 1696234"/>
              <a:gd name="T31" fmla="*/ 1254958 h 1828354"/>
              <a:gd name="T32" fmla="*/ 207142 w 1696234"/>
              <a:gd name="T33" fmla="*/ 1398707 h 1828354"/>
              <a:gd name="T34" fmla="*/ 216558 w 1696234"/>
              <a:gd name="T35" fmla="*/ 1465789 h 1828354"/>
              <a:gd name="T36" fmla="*/ 216558 w 1696234"/>
              <a:gd name="T37" fmla="*/ 1561623 h 1828354"/>
              <a:gd name="T38" fmla="*/ 310713 w 1696234"/>
              <a:gd name="T39" fmla="*/ 1676622 h 1828354"/>
              <a:gd name="T40" fmla="*/ 386036 w 1696234"/>
              <a:gd name="T41" fmla="*/ 1743704 h 1828354"/>
              <a:gd name="T42" fmla="*/ 461361 w 1696234"/>
              <a:gd name="T43" fmla="*/ 1782036 h 1828354"/>
              <a:gd name="T44" fmla="*/ 753244 w 1696234"/>
              <a:gd name="T45" fmla="*/ 1829954 h 1828354"/>
              <a:gd name="T46" fmla="*/ 847400 w 1696234"/>
              <a:gd name="T47" fmla="*/ 1762872 h 1828354"/>
              <a:gd name="T48" fmla="*/ 932140 w 1696234"/>
              <a:gd name="T49" fmla="*/ 1695787 h 1828354"/>
              <a:gd name="T50" fmla="*/ 1007463 w 1696234"/>
              <a:gd name="T51" fmla="*/ 1609538 h 1828354"/>
              <a:gd name="T52" fmla="*/ 1073373 w 1696234"/>
              <a:gd name="T53" fmla="*/ 1484956 h 1828354"/>
              <a:gd name="T54" fmla="*/ 1158109 w 1696234"/>
              <a:gd name="T55" fmla="*/ 1398707 h 1828354"/>
              <a:gd name="T56" fmla="*/ 1497072 w 1696234"/>
              <a:gd name="T57" fmla="*/ 1350791 h 1828354"/>
              <a:gd name="T58" fmla="*/ 1544150 w 1696234"/>
              <a:gd name="T59" fmla="*/ 1226209 h 1828354"/>
              <a:gd name="T60" fmla="*/ 1600642 w 1696234"/>
              <a:gd name="T61" fmla="*/ 1101625 h 1828354"/>
              <a:gd name="T62" fmla="*/ 1657137 w 1696234"/>
              <a:gd name="T63" fmla="*/ 957876 h 1828354"/>
              <a:gd name="T64" fmla="*/ 1666552 w 1696234"/>
              <a:gd name="T65" fmla="*/ 747045 h 1828354"/>
              <a:gd name="T66" fmla="*/ 1638305 w 1696234"/>
              <a:gd name="T67" fmla="*/ 689546 h 1828354"/>
              <a:gd name="T68" fmla="*/ 1544150 w 1696234"/>
              <a:gd name="T69" fmla="*/ 526629 h 1828354"/>
              <a:gd name="T70" fmla="*/ 1468825 w 1696234"/>
              <a:gd name="T71" fmla="*/ 421213 h 1828354"/>
              <a:gd name="T72" fmla="*/ 1402916 w 1696234"/>
              <a:gd name="T73" fmla="*/ 363714 h 1828354"/>
              <a:gd name="T74" fmla="*/ 1261684 w 1696234"/>
              <a:gd name="T75" fmla="*/ 267879 h 1828354"/>
              <a:gd name="T76" fmla="*/ 1167528 w 1696234"/>
              <a:gd name="T77" fmla="*/ 219965 h 1828354"/>
              <a:gd name="T78" fmla="*/ 1026294 w 1696234"/>
              <a:gd name="T79" fmla="*/ 162467 h 1828354"/>
              <a:gd name="T80" fmla="*/ 960385 w 1696234"/>
              <a:gd name="T81" fmla="*/ 143304 h 1828354"/>
              <a:gd name="T82" fmla="*/ 903893 w 1696234"/>
              <a:gd name="T83" fmla="*/ 47479 h 18283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96234" h="1828354">
                <a:moveTo>
                  <a:pt x="1038225" y="113854"/>
                </a:moveTo>
                <a:lnTo>
                  <a:pt x="1038225" y="113854"/>
                </a:lnTo>
                <a:lnTo>
                  <a:pt x="952500" y="94804"/>
                </a:lnTo>
                <a:cubicBezTo>
                  <a:pt x="901582" y="82584"/>
                  <a:pt x="851217" y="68063"/>
                  <a:pt x="800100" y="56704"/>
                </a:cubicBezTo>
                <a:cubicBezTo>
                  <a:pt x="765448" y="49003"/>
                  <a:pt x="730035" y="45092"/>
                  <a:pt x="695325" y="37654"/>
                </a:cubicBezTo>
                <a:cubicBezTo>
                  <a:pt x="685508" y="35550"/>
                  <a:pt x="676628" y="29925"/>
                  <a:pt x="666750" y="28129"/>
                </a:cubicBezTo>
                <a:cubicBezTo>
                  <a:pt x="641565" y="23550"/>
                  <a:pt x="615950" y="21779"/>
                  <a:pt x="590550" y="18604"/>
                </a:cubicBezTo>
                <a:cubicBezTo>
                  <a:pt x="507151" y="-9196"/>
                  <a:pt x="537224" y="-3015"/>
                  <a:pt x="371475" y="18604"/>
                </a:cubicBezTo>
                <a:cubicBezTo>
                  <a:pt x="360124" y="20085"/>
                  <a:pt x="352425" y="31304"/>
                  <a:pt x="342900" y="37654"/>
                </a:cubicBezTo>
                <a:cubicBezTo>
                  <a:pt x="339725" y="47179"/>
                  <a:pt x="333375" y="56189"/>
                  <a:pt x="333375" y="66229"/>
                </a:cubicBezTo>
                <a:cubicBezTo>
                  <a:pt x="333375" y="142315"/>
                  <a:pt x="340005" y="166053"/>
                  <a:pt x="352425" y="228154"/>
                </a:cubicBezTo>
                <a:cubicBezTo>
                  <a:pt x="349250" y="282129"/>
                  <a:pt x="347584" y="336214"/>
                  <a:pt x="342900" y="390079"/>
                </a:cubicBezTo>
                <a:cubicBezTo>
                  <a:pt x="341227" y="409319"/>
                  <a:pt x="339482" y="428907"/>
                  <a:pt x="333375" y="447229"/>
                </a:cubicBezTo>
                <a:cubicBezTo>
                  <a:pt x="329755" y="458089"/>
                  <a:pt x="319445" y="465565"/>
                  <a:pt x="314325" y="475804"/>
                </a:cubicBezTo>
                <a:cubicBezTo>
                  <a:pt x="309835" y="484784"/>
                  <a:pt x="310369" y="496025"/>
                  <a:pt x="304800" y="504379"/>
                </a:cubicBezTo>
                <a:cubicBezTo>
                  <a:pt x="284415" y="534957"/>
                  <a:pt x="277608" y="532493"/>
                  <a:pt x="247650" y="542479"/>
                </a:cubicBezTo>
                <a:cubicBezTo>
                  <a:pt x="241300" y="561529"/>
                  <a:pt x="232538" y="579938"/>
                  <a:pt x="228600" y="599629"/>
                </a:cubicBezTo>
                <a:cubicBezTo>
                  <a:pt x="219959" y="642832"/>
                  <a:pt x="225842" y="644848"/>
                  <a:pt x="200025" y="675829"/>
                </a:cubicBezTo>
                <a:cubicBezTo>
                  <a:pt x="191401" y="686177"/>
                  <a:pt x="180320" y="694267"/>
                  <a:pt x="171450" y="704404"/>
                </a:cubicBezTo>
                <a:cubicBezTo>
                  <a:pt x="158063" y="719704"/>
                  <a:pt x="148461" y="738429"/>
                  <a:pt x="133350" y="752029"/>
                </a:cubicBezTo>
                <a:cubicBezTo>
                  <a:pt x="116332" y="767345"/>
                  <a:pt x="92389" y="773940"/>
                  <a:pt x="76200" y="790129"/>
                </a:cubicBezTo>
                <a:cubicBezTo>
                  <a:pt x="39530" y="826799"/>
                  <a:pt x="55097" y="807496"/>
                  <a:pt x="28575" y="847279"/>
                </a:cubicBezTo>
                <a:cubicBezTo>
                  <a:pt x="25400" y="859979"/>
                  <a:pt x="22812" y="872840"/>
                  <a:pt x="19050" y="885379"/>
                </a:cubicBezTo>
                <a:cubicBezTo>
                  <a:pt x="13280" y="904613"/>
                  <a:pt x="0" y="942529"/>
                  <a:pt x="0" y="942529"/>
                </a:cubicBezTo>
                <a:cubicBezTo>
                  <a:pt x="6350" y="952054"/>
                  <a:pt x="13930" y="960865"/>
                  <a:pt x="19050" y="971104"/>
                </a:cubicBezTo>
                <a:cubicBezTo>
                  <a:pt x="23540" y="980084"/>
                  <a:pt x="22303" y="991839"/>
                  <a:pt x="28575" y="999679"/>
                </a:cubicBezTo>
                <a:cubicBezTo>
                  <a:pt x="35726" y="1008618"/>
                  <a:pt x="47625" y="1012379"/>
                  <a:pt x="57150" y="1018729"/>
                </a:cubicBezTo>
                <a:cubicBezTo>
                  <a:pt x="101285" y="1084932"/>
                  <a:pt x="48647" y="1001723"/>
                  <a:pt x="95250" y="1094929"/>
                </a:cubicBezTo>
                <a:cubicBezTo>
                  <a:pt x="100370" y="1105168"/>
                  <a:pt x="109180" y="1113265"/>
                  <a:pt x="114300" y="1123504"/>
                </a:cubicBezTo>
                <a:cubicBezTo>
                  <a:pt x="118790" y="1132484"/>
                  <a:pt x="119870" y="1142851"/>
                  <a:pt x="123825" y="1152079"/>
                </a:cubicBezTo>
                <a:cubicBezTo>
                  <a:pt x="129418" y="1165130"/>
                  <a:pt x="137602" y="1176996"/>
                  <a:pt x="142875" y="1190179"/>
                </a:cubicBezTo>
                <a:cubicBezTo>
                  <a:pt x="150333" y="1208823"/>
                  <a:pt x="161925" y="1247329"/>
                  <a:pt x="161925" y="1247329"/>
                </a:cubicBezTo>
                <a:cubicBezTo>
                  <a:pt x="165100" y="1275904"/>
                  <a:pt x="162358" y="1305779"/>
                  <a:pt x="171450" y="1333054"/>
                </a:cubicBezTo>
                <a:cubicBezTo>
                  <a:pt x="178690" y="1354774"/>
                  <a:pt x="196850" y="1371154"/>
                  <a:pt x="209550" y="1390204"/>
                </a:cubicBezTo>
                <a:lnTo>
                  <a:pt x="228600" y="1418779"/>
                </a:lnTo>
                <a:cubicBezTo>
                  <a:pt x="225425" y="1431479"/>
                  <a:pt x="222671" y="1444292"/>
                  <a:pt x="219075" y="1456879"/>
                </a:cubicBezTo>
                <a:cubicBezTo>
                  <a:pt x="216317" y="1466533"/>
                  <a:pt x="209550" y="1475414"/>
                  <a:pt x="209550" y="1485454"/>
                </a:cubicBezTo>
                <a:cubicBezTo>
                  <a:pt x="209550" y="1507905"/>
                  <a:pt x="210737" y="1531284"/>
                  <a:pt x="219075" y="1552129"/>
                </a:cubicBezTo>
                <a:cubicBezTo>
                  <a:pt x="224078" y="1564636"/>
                  <a:pt x="239380" y="1570071"/>
                  <a:pt x="247650" y="1580704"/>
                </a:cubicBezTo>
                <a:cubicBezTo>
                  <a:pt x="286778" y="1631011"/>
                  <a:pt x="273352" y="1632285"/>
                  <a:pt x="314325" y="1666429"/>
                </a:cubicBezTo>
                <a:cubicBezTo>
                  <a:pt x="323119" y="1673758"/>
                  <a:pt x="333375" y="1679129"/>
                  <a:pt x="342900" y="1685479"/>
                </a:cubicBezTo>
                <a:cubicBezTo>
                  <a:pt x="370609" y="1727043"/>
                  <a:pt x="350116" y="1704240"/>
                  <a:pt x="390525" y="1733104"/>
                </a:cubicBezTo>
                <a:cubicBezTo>
                  <a:pt x="403443" y="1742331"/>
                  <a:pt x="414426" y="1754579"/>
                  <a:pt x="428625" y="1761679"/>
                </a:cubicBezTo>
                <a:cubicBezTo>
                  <a:pt x="440334" y="1767533"/>
                  <a:pt x="454397" y="1766801"/>
                  <a:pt x="466725" y="1771204"/>
                </a:cubicBezTo>
                <a:cubicBezTo>
                  <a:pt x="557944" y="1803782"/>
                  <a:pt x="538430" y="1793607"/>
                  <a:pt x="590550" y="1828354"/>
                </a:cubicBezTo>
                <a:cubicBezTo>
                  <a:pt x="647700" y="1825179"/>
                  <a:pt x="705773" y="1829539"/>
                  <a:pt x="762000" y="1818829"/>
                </a:cubicBezTo>
                <a:cubicBezTo>
                  <a:pt x="775232" y="1816309"/>
                  <a:pt x="780227" y="1798878"/>
                  <a:pt x="790575" y="1790254"/>
                </a:cubicBezTo>
                <a:cubicBezTo>
                  <a:pt x="815891" y="1769157"/>
                  <a:pt x="827607" y="1769093"/>
                  <a:pt x="857250" y="1752154"/>
                </a:cubicBezTo>
                <a:cubicBezTo>
                  <a:pt x="902398" y="1726355"/>
                  <a:pt x="871418" y="1740347"/>
                  <a:pt x="914400" y="1704529"/>
                </a:cubicBezTo>
                <a:cubicBezTo>
                  <a:pt x="923194" y="1697200"/>
                  <a:pt x="933450" y="1691829"/>
                  <a:pt x="942975" y="1685479"/>
                </a:cubicBezTo>
                <a:cubicBezTo>
                  <a:pt x="949325" y="1675954"/>
                  <a:pt x="954420" y="1665460"/>
                  <a:pt x="962025" y="1656904"/>
                </a:cubicBezTo>
                <a:cubicBezTo>
                  <a:pt x="979923" y="1636768"/>
                  <a:pt x="1004231" y="1622170"/>
                  <a:pt x="1019175" y="1599754"/>
                </a:cubicBezTo>
                <a:lnTo>
                  <a:pt x="1057275" y="1542604"/>
                </a:lnTo>
                <a:cubicBezTo>
                  <a:pt x="1082471" y="1441818"/>
                  <a:pt x="1048262" y="1560502"/>
                  <a:pt x="1085850" y="1475929"/>
                </a:cubicBezTo>
                <a:cubicBezTo>
                  <a:pt x="1094005" y="1457579"/>
                  <a:pt x="1085850" y="1425129"/>
                  <a:pt x="1104900" y="1418779"/>
                </a:cubicBezTo>
                <a:cubicBezTo>
                  <a:pt x="1136958" y="1408093"/>
                  <a:pt x="1138619" y="1409036"/>
                  <a:pt x="1171575" y="1390204"/>
                </a:cubicBezTo>
                <a:cubicBezTo>
                  <a:pt x="1203431" y="1372001"/>
                  <a:pt x="1212842" y="1353751"/>
                  <a:pt x="1257300" y="1352104"/>
                </a:cubicBezTo>
                <a:lnTo>
                  <a:pt x="1514475" y="1342579"/>
                </a:lnTo>
                <a:cubicBezTo>
                  <a:pt x="1544698" y="1297244"/>
                  <a:pt x="1526275" y="1331820"/>
                  <a:pt x="1543050" y="1275904"/>
                </a:cubicBezTo>
                <a:cubicBezTo>
                  <a:pt x="1548820" y="1256670"/>
                  <a:pt x="1547901" y="1232953"/>
                  <a:pt x="1562100" y="1218754"/>
                </a:cubicBezTo>
                <a:cubicBezTo>
                  <a:pt x="1598770" y="1182084"/>
                  <a:pt x="1583203" y="1201387"/>
                  <a:pt x="1609725" y="1161604"/>
                </a:cubicBezTo>
                <a:cubicBezTo>
                  <a:pt x="1612900" y="1139379"/>
                  <a:pt x="1613343" y="1116589"/>
                  <a:pt x="1619250" y="1094929"/>
                </a:cubicBezTo>
                <a:cubicBezTo>
                  <a:pt x="1624828" y="1074478"/>
                  <a:pt x="1645413" y="1046159"/>
                  <a:pt x="1657350" y="1028254"/>
                </a:cubicBezTo>
                <a:cubicBezTo>
                  <a:pt x="1663700" y="1002854"/>
                  <a:pt x="1668121" y="976892"/>
                  <a:pt x="1676400" y="952054"/>
                </a:cubicBezTo>
                <a:cubicBezTo>
                  <a:pt x="1680890" y="938584"/>
                  <a:pt x="1694805" y="928138"/>
                  <a:pt x="1695450" y="913954"/>
                </a:cubicBezTo>
                <a:cubicBezTo>
                  <a:pt x="1698049" y="856775"/>
                  <a:pt x="1694020" y="799167"/>
                  <a:pt x="1685925" y="742504"/>
                </a:cubicBezTo>
                <a:cubicBezTo>
                  <a:pt x="1684306" y="731171"/>
                  <a:pt x="1671995" y="724168"/>
                  <a:pt x="1666875" y="713929"/>
                </a:cubicBezTo>
                <a:cubicBezTo>
                  <a:pt x="1662385" y="704949"/>
                  <a:pt x="1662331" y="694071"/>
                  <a:pt x="1657350" y="685354"/>
                </a:cubicBezTo>
                <a:cubicBezTo>
                  <a:pt x="1639861" y="654747"/>
                  <a:pt x="1615266" y="633745"/>
                  <a:pt x="1590675" y="609154"/>
                </a:cubicBezTo>
                <a:cubicBezTo>
                  <a:pt x="1572992" y="503054"/>
                  <a:pt x="1595583" y="590395"/>
                  <a:pt x="1562100" y="523429"/>
                </a:cubicBezTo>
                <a:cubicBezTo>
                  <a:pt x="1557610" y="514449"/>
                  <a:pt x="1557451" y="503631"/>
                  <a:pt x="1552575" y="494854"/>
                </a:cubicBezTo>
                <a:cubicBezTo>
                  <a:pt x="1519891" y="436023"/>
                  <a:pt x="1527642" y="446482"/>
                  <a:pt x="1485900" y="418654"/>
                </a:cubicBezTo>
                <a:cubicBezTo>
                  <a:pt x="1476375" y="402779"/>
                  <a:pt x="1471381" y="383077"/>
                  <a:pt x="1457325" y="371029"/>
                </a:cubicBezTo>
                <a:cubicBezTo>
                  <a:pt x="1447386" y="362510"/>
                  <a:pt x="1431812" y="365100"/>
                  <a:pt x="1419225" y="361504"/>
                </a:cubicBezTo>
                <a:cubicBezTo>
                  <a:pt x="1409571" y="358746"/>
                  <a:pt x="1400175" y="355154"/>
                  <a:pt x="1390650" y="351979"/>
                </a:cubicBezTo>
                <a:cubicBezTo>
                  <a:pt x="1340462" y="301791"/>
                  <a:pt x="1340187" y="289467"/>
                  <a:pt x="1276350" y="266254"/>
                </a:cubicBezTo>
                <a:cubicBezTo>
                  <a:pt x="1261135" y="260721"/>
                  <a:pt x="1244600" y="259904"/>
                  <a:pt x="1228725" y="256729"/>
                </a:cubicBezTo>
                <a:cubicBezTo>
                  <a:pt x="1212850" y="244029"/>
                  <a:pt x="1199559" y="227148"/>
                  <a:pt x="1181100" y="218629"/>
                </a:cubicBezTo>
                <a:cubicBezTo>
                  <a:pt x="1157328" y="207657"/>
                  <a:pt x="1104900" y="199579"/>
                  <a:pt x="1104900" y="199579"/>
                </a:cubicBezTo>
                <a:cubicBezTo>
                  <a:pt x="1081213" y="183788"/>
                  <a:pt x="1065847" y="171837"/>
                  <a:pt x="1038225" y="161479"/>
                </a:cubicBezTo>
                <a:cubicBezTo>
                  <a:pt x="1025968" y="156882"/>
                  <a:pt x="1012712" y="155550"/>
                  <a:pt x="1000125" y="151954"/>
                </a:cubicBezTo>
                <a:cubicBezTo>
                  <a:pt x="990471" y="149196"/>
                  <a:pt x="981075" y="145604"/>
                  <a:pt x="971550" y="142429"/>
                </a:cubicBezTo>
                <a:cubicBezTo>
                  <a:pt x="963777" y="119110"/>
                  <a:pt x="957688" y="96352"/>
                  <a:pt x="942975" y="75754"/>
                </a:cubicBezTo>
                <a:cubicBezTo>
                  <a:pt x="935145" y="64793"/>
                  <a:pt x="914400" y="47179"/>
                  <a:pt x="914400" y="47179"/>
                </a:cubicBezTo>
                <a:lnTo>
                  <a:pt x="1304925" y="466279"/>
                </a:ln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Forme libre 15"/>
          <p:cNvSpPr>
            <a:spLocks/>
          </p:cNvSpPr>
          <p:nvPr/>
        </p:nvSpPr>
        <p:spPr bwMode="auto">
          <a:xfrm>
            <a:off x="2441428" y="3857192"/>
            <a:ext cx="1465356" cy="514791"/>
          </a:xfrm>
          <a:custGeom>
            <a:avLst/>
            <a:gdLst>
              <a:gd name="T0" fmla="*/ 0 w 981075"/>
              <a:gd name="T1" fmla="*/ 27644 h 413277"/>
              <a:gd name="T2" fmla="*/ 180975 w 981075"/>
              <a:gd name="T3" fmla="*/ 340925 h 413277"/>
              <a:gd name="T4" fmla="*/ 542925 w 981075"/>
              <a:gd name="T5" fmla="*/ 368567 h 413277"/>
              <a:gd name="T6" fmla="*/ 981075 w 981075"/>
              <a:gd name="T7" fmla="*/ 0 h 4132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1075" h="413277">
                <a:moveTo>
                  <a:pt x="0" y="28575"/>
                </a:moveTo>
                <a:cubicBezTo>
                  <a:pt x="15081" y="110331"/>
                  <a:pt x="90488" y="293688"/>
                  <a:pt x="180975" y="352425"/>
                </a:cubicBezTo>
                <a:cubicBezTo>
                  <a:pt x="271462" y="411162"/>
                  <a:pt x="409575" y="439737"/>
                  <a:pt x="542925" y="381000"/>
                </a:cubicBezTo>
                <a:cubicBezTo>
                  <a:pt x="676275" y="322263"/>
                  <a:pt x="835025" y="160337"/>
                  <a:pt x="981075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5" name="Forme libre 17"/>
          <p:cNvSpPr>
            <a:spLocks/>
          </p:cNvSpPr>
          <p:nvPr/>
        </p:nvSpPr>
        <p:spPr bwMode="auto">
          <a:xfrm>
            <a:off x="2844914" y="3919857"/>
            <a:ext cx="4394137" cy="1939931"/>
          </a:xfrm>
          <a:custGeom>
            <a:avLst/>
            <a:gdLst>
              <a:gd name="T0" fmla="*/ 1388425 w 3364320"/>
              <a:gd name="T1" fmla="*/ 275733 h 1676558"/>
              <a:gd name="T2" fmla="*/ 1160520 w 3364320"/>
              <a:gd name="T3" fmla="*/ 351758 h 1676558"/>
              <a:gd name="T4" fmla="*/ 951601 w 3364320"/>
              <a:gd name="T5" fmla="*/ 370758 h 1676558"/>
              <a:gd name="T6" fmla="*/ 809170 w 3364320"/>
              <a:gd name="T7" fmla="*/ 418280 h 1676558"/>
              <a:gd name="T8" fmla="*/ 733195 w 3364320"/>
              <a:gd name="T9" fmla="*/ 475283 h 1676558"/>
              <a:gd name="T10" fmla="*/ 619245 w 3364320"/>
              <a:gd name="T11" fmla="*/ 541808 h 1676558"/>
              <a:gd name="T12" fmla="*/ 543270 w 3364320"/>
              <a:gd name="T13" fmla="*/ 570308 h 1676558"/>
              <a:gd name="T14" fmla="*/ 391327 w 3364320"/>
              <a:gd name="T15" fmla="*/ 646333 h 1676558"/>
              <a:gd name="T16" fmla="*/ 277370 w 3364320"/>
              <a:gd name="T17" fmla="*/ 693851 h 1676558"/>
              <a:gd name="T18" fmla="*/ 182420 w 3364320"/>
              <a:gd name="T19" fmla="*/ 722358 h 1676558"/>
              <a:gd name="T20" fmla="*/ 68470 w 3364320"/>
              <a:gd name="T21" fmla="*/ 807883 h 1676558"/>
              <a:gd name="T22" fmla="*/ 30470 w 3364320"/>
              <a:gd name="T23" fmla="*/ 1073958 h 1676558"/>
              <a:gd name="T24" fmla="*/ 77970 w 3364320"/>
              <a:gd name="T25" fmla="*/ 1121458 h 1676558"/>
              <a:gd name="T26" fmla="*/ 115945 w 3364320"/>
              <a:gd name="T27" fmla="*/ 1178483 h 1676558"/>
              <a:gd name="T28" fmla="*/ 172920 w 3364320"/>
              <a:gd name="T29" fmla="*/ 1254507 h 1676558"/>
              <a:gd name="T30" fmla="*/ 258395 w 3364320"/>
              <a:gd name="T31" fmla="*/ 1321008 h 1676558"/>
              <a:gd name="T32" fmla="*/ 315370 w 3364320"/>
              <a:gd name="T33" fmla="*/ 1378033 h 1676558"/>
              <a:gd name="T34" fmla="*/ 410320 w 3364320"/>
              <a:gd name="T35" fmla="*/ 1435053 h 1676558"/>
              <a:gd name="T36" fmla="*/ 733195 w 3364320"/>
              <a:gd name="T37" fmla="*/ 1454058 h 1676558"/>
              <a:gd name="T38" fmla="*/ 875643 w 3364320"/>
              <a:gd name="T39" fmla="*/ 1425545 h 1676558"/>
              <a:gd name="T40" fmla="*/ 1037070 w 3364320"/>
              <a:gd name="T41" fmla="*/ 1387533 h 1676558"/>
              <a:gd name="T42" fmla="*/ 1198503 w 3364320"/>
              <a:gd name="T43" fmla="*/ 1349533 h 1676558"/>
              <a:gd name="T44" fmla="*/ 1682812 w 3364320"/>
              <a:gd name="T45" fmla="*/ 1368533 h 1676558"/>
              <a:gd name="T46" fmla="*/ 1825250 w 3364320"/>
              <a:gd name="T47" fmla="*/ 1416037 h 1676558"/>
              <a:gd name="T48" fmla="*/ 1958195 w 3364320"/>
              <a:gd name="T49" fmla="*/ 1444558 h 1676558"/>
              <a:gd name="T50" fmla="*/ 2062656 w 3364320"/>
              <a:gd name="T51" fmla="*/ 1473058 h 1676558"/>
              <a:gd name="T52" fmla="*/ 2243084 w 3364320"/>
              <a:gd name="T53" fmla="*/ 1520572 h 1676558"/>
              <a:gd name="T54" fmla="*/ 2395021 w 3364320"/>
              <a:gd name="T55" fmla="*/ 1558583 h 1676558"/>
              <a:gd name="T56" fmla="*/ 2518472 w 3364320"/>
              <a:gd name="T57" fmla="*/ 1577583 h 1676558"/>
              <a:gd name="T58" fmla="*/ 2632426 w 3364320"/>
              <a:gd name="T59" fmla="*/ 1615600 h 1676558"/>
              <a:gd name="T60" fmla="*/ 2955297 w 3364320"/>
              <a:gd name="T61" fmla="*/ 1653608 h 1676558"/>
              <a:gd name="T62" fmla="*/ 3040761 w 3364320"/>
              <a:gd name="T63" fmla="*/ 1672608 h 1676558"/>
              <a:gd name="T64" fmla="*/ 3268669 w 3364320"/>
              <a:gd name="T65" fmla="*/ 1634608 h 1676558"/>
              <a:gd name="T66" fmla="*/ 3297158 w 3364320"/>
              <a:gd name="T67" fmla="*/ 1511065 h 1676558"/>
              <a:gd name="T68" fmla="*/ 3335141 w 3364320"/>
              <a:gd name="T69" fmla="*/ 1292508 h 1676558"/>
              <a:gd name="T70" fmla="*/ 3344638 w 3364320"/>
              <a:gd name="T71" fmla="*/ 741358 h 1676558"/>
              <a:gd name="T72" fmla="*/ 3306655 w 3364320"/>
              <a:gd name="T73" fmla="*/ 617833 h 1676558"/>
              <a:gd name="T74" fmla="*/ 3259175 w 3364320"/>
              <a:gd name="T75" fmla="*/ 399258 h 1676558"/>
              <a:gd name="T76" fmla="*/ 3230684 w 3364320"/>
              <a:gd name="T77" fmla="*/ 342258 h 1676558"/>
              <a:gd name="T78" fmla="*/ 3164211 w 3364320"/>
              <a:gd name="T79" fmla="*/ 199708 h 1676558"/>
              <a:gd name="T80" fmla="*/ 3116731 w 3364320"/>
              <a:gd name="T81" fmla="*/ 123683 h 1676558"/>
              <a:gd name="T82" fmla="*/ 3031264 w 3364320"/>
              <a:gd name="T83" fmla="*/ 66683 h 1676558"/>
              <a:gd name="T84" fmla="*/ 2945800 w 3364320"/>
              <a:gd name="T85" fmla="*/ 38158 h 1676558"/>
              <a:gd name="T86" fmla="*/ 2860334 w 3364320"/>
              <a:gd name="T87" fmla="*/ 19158 h 1676558"/>
              <a:gd name="T88" fmla="*/ 2537465 w 3364320"/>
              <a:gd name="T89" fmla="*/ 38158 h 1676558"/>
              <a:gd name="T90" fmla="*/ 2489984 w 3364320"/>
              <a:gd name="T91" fmla="*/ 85683 h 1676558"/>
              <a:gd name="T92" fmla="*/ 2423511 w 3364320"/>
              <a:gd name="T93" fmla="*/ 123683 h 1676558"/>
              <a:gd name="T94" fmla="*/ 2338045 w 3364320"/>
              <a:gd name="T95" fmla="*/ 190208 h 1676558"/>
              <a:gd name="T96" fmla="*/ 2271570 w 3364320"/>
              <a:gd name="T97" fmla="*/ 218708 h 1676558"/>
              <a:gd name="T98" fmla="*/ 2062656 w 3364320"/>
              <a:gd name="T99" fmla="*/ 285233 h 1676558"/>
              <a:gd name="T100" fmla="*/ 1901220 w 3364320"/>
              <a:gd name="T101" fmla="*/ 332758 h 1676558"/>
              <a:gd name="T102" fmla="*/ 1530870 w 3364320"/>
              <a:gd name="T103" fmla="*/ 361258 h 1676558"/>
              <a:gd name="T104" fmla="*/ 1407420 w 3364320"/>
              <a:gd name="T105" fmla="*/ 266233 h 16765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364320" h="1676558">
                <a:moveTo>
                  <a:pt x="1392645" y="276383"/>
                </a:moveTo>
                <a:lnTo>
                  <a:pt x="1392645" y="276383"/>
                </a:lnTo>
                <a:cubicBezTo>
                  <a:pt x="1228444" y="342063"/>
                  <a:pt x="1364749" y="292517"/>
                  <a:pt x="1221195" y="333533"/>
                </a:cubicBezTo>
                <a:cubicBezTo>
                  <a:pt x="1201887" y="339050"/>
                  <a:pt x="1183924" y="349743"/>
                  <a:pt x="1164045" y="352583"/>
                </a:cubicBezTo>
                <a:cubicBezTo>
                  <a:pt x="1116794" y="359333"/>
                  <a:pt x="1068795" y="358933"/>
                  <a:pt x="1021170" y="362108"/>
                </a:cubicBezTo>
                <a:cubicBezTo>
                  <a:pt x="998945" y="365283"/>
                  <a:pt x="976188" y="365848"/>
                  <a:pt x="954495" y="371633"/>
                </a:cubicBezTo>
                <a:cubicBezTo>
                  <a:pt x="928284" y="378623"/>
                  <a:pt x="903789" y="390937"/>
                  <a:pt x="878295" y="400208"/>
                </a:cubicBezTo>
                <a:cubicBezTo>
                  <a:pt x="848233" y="411140"/>
                  <a:pt x="845207" y="410861"/>
                  <a:pt x="811620" y="419258"/>
                </a:cubicBezTo>
                <a:cubicBezTo>
                  <a:pt x="798920" y="431958"/>
                  <a:pt x="787888" y="446582"/>
                  <a:pt x="773520" y="457358"/>
                </a:cubicBezTo>
                <a:cubicBezTo>
                  <a:pt x="762161" y="465877"/>
                  <a:pt x="747748" y="469363"/>
                  <a:pt x="735420" y="476408"/>
                </a:cubicBezTo>
                <a:cubicBezTo>
                  <a:pt x="672024" y="512634"/>
                  <a:pt x="749478" y="481247"/>
                  <a:pt x="649695" y="514508"/>
                </a:cubicBezTo>
                <a:cubicBezTo>
                  <a:pt x="640170" y="524033"/>
                  <a:pt x="632328" y="535611"/>
                  <a:pt x="621120" y="543083"/>
                </a:cubicBezTo>
                <a:cubicBezTo>
                  <a:pt x="612766" y="548652"/>
                  <a:pt x="601946" y="549083"/>
                  <a:pt x="592545" y="552608"/>
                </a:cubicBezTo>
                <a:cubicBezTo>
                  <a:pt x="576536" y="558611"/>
                  <a:pt x="560929" y="565655"/>
                  <a:pt x="544920" y="571658"/>
                </a:cubicBezTo>
                <a:cubicBezTo>
                  <a:pt x="535519" y="575183"/>
                  <a:pt x="525325" y="576693"/>
                  <a:pt x="516345" y="581183"/>
                </a:cubicBezTo>
                <a:cubicBezTo>
                  <a:pt x="476050" y="601331"/>
                  <a:pt x="436683" y="636817"/>
                  <a:pt x="392520" y="647858"/>
                </a:cubicBezTo>
                <a:cubicBezTo>
                  <a:pt x="380313" y="650910"/>
                  <a:pt x="339510" y="660076"/>
                  <a:pt x="325845" y="666908"/>
                </a:cubicBezTo>
                <a:cubicBezTo>
                  <a:pt x="309286" y="675187"/>
                  <a:pt x="295409" y="688607"/>
                  <a:pt x="278220" y="695483"/>
                </a:cubicBezTo>
                <a:cubicBezTo>
                  <a:pt x="263189" y="701496"/>
                  <a:pt x="246102" y="700356"/>
                  <a:pt x="230595" y="705008"/>
                </a:cubicBezTo>
                <a:cubicBezTo>
                  <a:pt x="214218" y="709921"/>
                  <a:pt x="198845" y="717708"/>
                  <a:pt x="182970" y="724058"/>
                </a:cubicBezTo>
                <a:cubicBezTo>
                  <a:pt x="149487" y="774283"/>
                  <a:pt x="183227" y="737555"/>
                  <a:pt x="125820" y="762158"/>
                </a:cubicBezTo>
                <a:cubicBezTo>
                  <a:pt x="88026" y="778355"/>
                  <a:pt x="102999" y="785262"/>
                  <a:pt x="68670" y="809783"/>
                </a:cubicBezTo>
                <a:cubicBezTo>
                  <a:pt x="-19089" y="872468"/>
                  <a:pt x="76291" y="783112"/>
                  <a:pt x="1995" y="857408"/>
                </a:cubicBezTo>
                <a:cubicBezTo>
                  <a:pt x="3458" y="885207"/>
                  <a:pt x="-13425" y="1023689"/>
                  <a:pt x="30570" y="1076483"/>
                </a:cubicBezTo>
                <a:cubicBezTo>
                  <a:pt x="37899" y="1085277"/>
                  <a:pt x="49620" y="1089183"/>
                  <a:pt x="59145" y="1095533"/>
                </a:cubicBezTo>
                <a:cubicBezTo>
                  <a:pt x="65495" y="1105058"/>
                  <a:pt x="73075" y="1113869"/>
                  <a:pt x="78195" y="1124108"/>
                </a:cubicBezTo>
                <a:cubicBezTo>
                  <a:pt x="82685" y="1133088"/>
                  <a:pt x="82151" y="1144329"/>
                  <a:pt x="87720" y="1152683"/>
                </a:cubicBezTo>
                <a:cubicBezTo>
                  <a:pt x="95192" y="1163891"/>
                  <a:pt x="106770" y="1171733"/>
                  <a:pt x="116295" y="1181258"/>
                </a:cubicBezTo>
                <a:cubicBezTo>
                  <a:pt x="134838" y="1236888"/>
                  <a:pt x="111311" y="1185799"/>
                  <a:pt x="154395" y="1228883"/>
                </a:cubicBezTo>
                <a:cubicBezTo>
                  <a:pt x="162490" y="1236978"/>
                  <a:pt x="164830" y="1249920"/>
                  <a:pt x="173445" y="1257458"/>
                </a:cubicBezTo>
                <a:cubicBezTo>
                  <a:pt x="190675" y="1272535"/>
                  <a:pt x="214406" y="1279369"/>
                  <a:pt x="230595" y="1295558"/>
                </a:cubicBezTo>
                <a:cubicBezTo>
                  <a:pt x="240120" y="1305083"/>
                  <a:pt x="250404" y="1313906"/>
                  <a:pt x="259170" y="1324133"/>
                </a:cubicBezTo>
                <a:cubicBezTo>
                  <a:pt x="269501" y="1336186"/>
                  <a:pt x="276520" y="1351008"/>
                  <a:pt x="287745" y="1362233"/>
                </a:cubicBezTo>
                <a:cubicBezTo>
                  <a:pt x="295840" y="1370328"/>
                  <a:pt x="307005" y="1374629"/>
                  <a:pt x="316320" y="1381283"/>
                </a:cubicBezTo>
                <a:cubicBezTo>
                  <a:pt x="326387" y="1388474"/>
                  <a:pt x="368030" y="1421425"/>
                  <a:pt x="382995" y="1428908"/>
                </a:cubicBezTo>
                <a:cubicBezTo>
                  <a:pt x="391975" y="1433398"/>
                  <a:pt x="402169" y="1434908"/>
                  <a:pt x="411570" y="1438433"/>
                </a:cubicBezTo>
                <a:cubicBezTo>
                  <a:pt x="484993" y="1465967"/>
                  <a:pt x="433444" y="1453191"/>
                  <a:pt x="516345" y="1467008"/>
                </a:cubicBezTo>
                <a:cubicBezTo>
                  <a:pt x="589370" y="1463833"/>
                  <a:pt x="662666" y="1464524"/>
                  <a:pt x="735420" y="1457483"/>
                </a:cubicBezTo>
                <a:cubicBezTo>
                  <a:pt x="761480" y="1454961"/>
                  <a:pt x="785701" y="1442136"/>
                  <a:pt x="811620" y="1438433"/>
                </a:cubicBezTo>
                <a:lnTo>
                  <a:pt x="878295" y="1428908"/>
                </a:lnTo>
                <a:cubicBezTo>
                  <a:pt x="887820" y="1422558"/>
                  <a:pt x="896348" y="1414367"/>
                  <a:pt x="906870" y="1409858"/>
                </a:cubicBezTo>
                <a:cubicBezTo>
                  <a:pt x="938395" y="1396347"/>
                  <a:pt x="1023422" y="1392488"/>
                  <a:pt x="1040220" y="1390808"/>
                </a:cubicBezTo>
                <a:cubicBezTo>
                  <a:pt x="1056095" y="1381283"/>
                  <a:pt x="1069824" y="1366473"/>
                  <a:pt x="1087845" y="1362233"/>
                </a:cubicBezTo>
                <a:cubicBezTo>
                  <a:pt x="1125061" y="1353476"/>
                  <a:pt x="1163913" y="1352708"/>
                  <a:pt x="1202145" y="1352708"/>
                </a:cubicBezTo>
                <a:cubicBezTo>
                  <a:pt x="1351404" y="1352708"/>
                  <a:pt x="1500595" y="1359058"/>
                  <a:pt x="1649820" y="1362233"/>
                </a:cubicBezTo>
                <a:cubicBezTo>
                  <a:pt x="1662520" y="1365408"/>
                  <a:pt x="1675141" y="1368918"/>
                  <a:pt x="1687920" y="1371758"/>
                </a:cubicBezTo>
                <a:cubicBezTo>
                  <a:pt x="1703724" y="1375270"/>
                  <a:pt x="1719926" y="1377023"/>
                  <a:pt x="1735545" y="1381283"/>
                </a:cubicBezTo>
                <a:cubicBezTo>
                  <a:pt x="1815039" y="1402963"/>
                  <a:pt x="1768460" y="1392668"/>
                  <a:pt x="1830795" y="1419383"/>
                </a:cubicBezTo>
                <a:cubicBezTo>
                  <a:pt x="1840023" y="1423338"/>
                  <a:pt x="1849716" y="1426150"/>
                  <a:pt x="1859370" y="1428908"/>
                </a:cubicBezTo>
                <a:cubicBezTo>
                  <a:pt x="1904280" y="1441739"/>
                  <a:pt x="1910184" y="1440249"/>
                  <a:pt x="1964145" y="1447958"/>
                </a:cubicBezTo>
                <a:cubicBezTo>
                  <a:pt x="1973670" y="1454308"/>
                  <a:pt x="1981676" y="1463996"/>
                  <a:pt x="1992720" y="1467008"/>
                </a:cubicBezTo>
                <a:cubicBezTo>
                  <a:pt x="2017416" y="1473743"/>
                  <a:pt x="2043547" y="1473150"/>
                  <a:pt x="2068920" y="1476533"/>
                </a:cubicBezTo>
                <a:lnTo>
                  <a:pt x="2135595" y="1486058"/>
                </a:lnTo>
                <a:cubicBezTo>
                  <a:pt x="2198246" y="1533047"/>
                  <a:pt x="2151375" y="1507738"/>
                  <a:pt x="2249895" y="1524158"/>
                </a:cubicBezTo>
                <a:cubicBezTo>
                  <a:pt x="2281833" y="1529481"/>
                  <a:pt x="2314428" y="1532969"/>
                  <a:pt x="2345145" y="1543208"/>
                </a:cubicBezTo>
                <a:cubicBezTo>
                  <a:pt x="2364195" y="1549558"/>
                  <a:pt x="2382604" y="1558320"/>
                  <a:pt x="2402295" y="1562258"/>
                </a:cubicBezTo>
                <a:cubicBezTo>
                  <a:pt x="2418170" y="1565433"/>
                  <a:pt x="2433919" y="1569321"/>
                  <a:pt x="2449920" y="1571783"/>
                </a:cubicBezTo>
                <a:cubicBezTo>
                  <a:pt x="2475220" y="1575675"/>
                  <a:pt x="2500747" y="1577925"/>
                  <a:pt x="2526120" y="1581308"/>
                </a:cubicBezTo>
                <a:lnTo>
                  <a:pt x="2592795" y="1590833"/>
                </a:lnTo>
                <a:cubicBezTo>
                  <a:pt x="2608670" y="1600358"/>
                  <a:pt x="2623231" y="1612532"/>
                  <a:pt x="2640420" y="1619408"/>
                </a:cubicBezTo>
                <a:cubicBezTo>
                  <a:pt x="2671814" y="1631966"/>
                  <a:pt x="2798775" y="1638133"/>
                  <a:pt x="2802345" y="1638458"/>
                </a:cubicBezTo>
                <a:cubicBezTo>
                  <a:pt x="2848322" y="1642638"/>
                  <a:pt x="2916393" y="1648803"/>
                  <a:pt x="2964270" y="1657508"/>
                </a:cubicBezTo>
                <a:cubicBezTo>
                  <a:pt x="2977150" y="1659850"/>
                  <a:pt x="2989591" y="1664193"/>
                  <a:pt x="3002370" y="1667033"/>
                </a:cubicBezTo>
                <a:cubicBezTo>
                  <a:pt x="3018174" y="1670545"/>
                  <a:pt x="3034120" y="1673383"/>
                  <a:pt x="3049995" y="1676558"/>
                </a:cubicBezTo>
                <a:cubicBezTo>
                  <a:pt x="3119845" y="1673383"/>
                  <a:pt x="3190574" y="1678528"/>
                  <a:pt x="3259545" y="1667033"/>
                </a:cubicBezTo>
                <a:cubicBezTo>
                  <a:pt x="3270837" y="1665151"/>
                  <a:pt x="3273475" y="1648697"/>
                  <a:pt x="3278595" y="1638458"/>
                </a:cubicBezTo>
                <a:cubicBezTo>
                  <a:pt x="3290953" y="1613742"/>
                  <a:pt x="3292767" y="1577122"/>
                  <a:pt x="3297645" y="1552733"/>
                </a:cubicBezTo>
                <a:cubicBezTo>
                  <a:pt x="3300212" y="1539896"/>
                  <a:pt x="3304226" y="1527389"/>
                  <a:pt x="3307170" y="1514633"/>
                </a:cubicBezTo>
                <a:cubicBezTo>
                  <a:pt x="3313752" y="1486111"/>
                  <a:pt x="3320479" y="1457612"/>
                  <a:pt x="3326220" y="1428908"/>
                </a:cubicBezTo>
                <a:cubicBezTo>
                  <a:pt x="3338908" y="1365467"/>
                  <a:pt x="3334735" y="1365794"/>
                  <a:pt x="3345270" y="1295558"/>
                </a:cubicBezTo>
                <a:cubicBezTo>
                  <a:pt x="3351000" y="1257360"/>
                  <a:pt x="3357970" y="1219358"/>
                  <a:pt x="3364320" y="1181258"/>
                </a:cubicBezTo>
                <a:cubicBezTo>
                  <a:pt x="3361145" y="1035208"/>
                  <a:pt x="3363373" y="888940"/>
                  <a:pt x="3354795" y="743108"/>
                </a:cubicBezTo>
                <a:cubicBezTo>
                  <a:pt x="3353791" y="726040"/>
                  <a:pt x="3340773" y="711825"/>
                  <a:pt x="3335745" y="695483"/>
                </a:cubicBezTo>
                <a:cubicBezTo>
                  <a:pt x="3328045" y="670459"/>
                  <a:pt x="3321830" y="644956"/>
                  <a:pt x="3316695" y="619283"/>
                </a:cubicBezTo>
                <a:cubicBezTo>
                  <a:pt x="3289782" y="484720"/>
                  <a:pt x="3320843" y="539780"/>
                  <a:pt x="3278595" y="476408"/>
                </a:cubicBezTo>
                <a:cubicBezTo>
                  <a:pt x="3275420" y="451008"/>
                  <a:pt x="3275805" y="424904"/>
                  <a:pt x="3269070" y="400208"/>
                </a:cubicBezTo>
                <a:cubicBezTo>
                  <a:pt x="3266058" y="389164"/>
                  <a:pt x="3255140" y="381872"/>
                  <a:pt x="3250020" y="371633"/>
                </a:cubicBezTo>
                <a:cubicBezTo>
                  <a:pt x="3245530" y="362653"/>
                  <a:pt x="3242930" y="352798"/>
                  <a:pt x="3240495" y="343058"/>
                </a:cubicBezTo>
                <a:cubicBezTo>
                  <a:pt x="3236568" y="327352"/>
                  <a:pt x="3237816" y="310104"/>
                  <a:pt x="3230970" y="295433"/>
                </a:cubicBezTo>
                <a:cubicBezTo>
                  <a:pt x="3215312" y="261880"/>
                  <a:pt x="3194359" y="230991"/>
                  <a:pt x="3173820" y="200183"/>
                </a:cubicBezTo>
                <a:cubicBezTo>
                  <a:pt x="3167470" y="190658"/>
                  <a:pt x="3160837" y="181316"/>
                  <a:pt x="3154770" y="171608"/>
                </a:cubicBezTo>
                <a:cubicBezTo>
                  <a:pt x="3144958" y="155909"/>
                  <a:pt x="3138243" y="138039"/>
                  <a:pt x="3126195" y="123983"/>
                </a:cubicBezTo>
                <a:cubicBezTo>
                  <a:pt x="3118745" y="115291"/>
                  <a:pt x="3107145" y="111283"/>
                  <a:pt x="3097620" y="104933"/>
                </a:cubicBezTo>
                <a:cubicBezTo>
                  <a:pt x="3064137" y="54708"/>
                  <a:pt x="3097877" y="91436"/>
                  <a:pt x="3040470" y="66833"/>
                </a:cubicBezTo>
                <a:cubicBezTo>
                  <a:pt x="3029948" y="62324"/>
                  <a:pt x="3022755" y="51403"/>
                  <a:pt x="3011895" y="47783"/>
                </a:cubicBezTo>
                <a:cubicBezTo>
                  <a:pt x="2993573" y="41676"/>
                  <a:pt x="2973598" y="42448"/>
                  <a:pt x="2954745" y="38258"/>
                </a:cubicBezTo>
                <a:cubicBezTo>
                  <a:pt x="2944944" y="36080"/>
                  <a:pt x="2935971" y="30911"/>
                  <a:pt x="2926170" y="28733"/>
                </a:cubicBezTo>
                <a:cubicBezTo>
                  <a:pt x="2907317" y="24543"/>
                  <a:pt x="2888070" y="22383"/>
                  <a:pt x="2869020" y="19208"/>
                </a:cubicBezTo>
                <a:cubicBezTo>
                  <a:pt x="2853145" y="12858"/>
                  <a:pt x="2838493" y="158"/>
                  <a:pt x="2821395" y="158"/>
                </a:cubicBezTo>
                <a:cubicBezTo>
                  <a:pt x="2722793" y="158"/>
                  <a:pt x="2630912" y="-4613"/>
                  <a:pt x="2545170" y="38258"/>
                </a:cubicBezTo>
                <a:cubicBezTo>
                  <a:pt x="2534931" y="43378"/>
                  <a:pt x="2526120" y="50958"/>
                  <a:pt x="2516595" y="57308"/>
                </a:cubicBezTo>
                <a:cubicBezTo>
                  <a:pt x="2510245" y="66833"/>
                  <a:pt x="2506339" y="78554"/>
                  <a:pt x="2497545" y="85883"/>
                </a:cubicBezTo>
                <a:cubicBezTo>
                  <a:pt x="2486637" y="94973"/>
                  <a:pt x="2471773" y="97888"/>
                  <a:pt x="2459445" y="104933"/>
                </a:cubicBezTo>
                <a:cubicBezTo>
                  <a:pt x="2449506" y="110613"/>
                  <a:pt x="2439664" y="116654"/>
                  <a:pt x="2430870" y="123983"/>
                </a:cubicBezTo>
                <a:cubicBezTo>
                  <a:pt x="2383304" y="163621"/>
                  <a:pt x="2423938" y="145344"/>
                  <a:pt x="2373720" y="162083"/>
                </a:cubicBezTo>
                <a:cubicBezTo>
                  <a:pt x="2364195" y="171608"/>
                  <a:pt x="2356353" y="183186"/>
                  <a:pt x="2345145" y="190658"/>
                </a:cubicBezTo>
                <a:cubicBezTo>
                  <a:pt x="2336791" y="196227"/>
                  <a:pt x="2325798" y="196228"/>
                  <a:pt x="2316570" y="200183"/>
                </a:cubicBezTo>
                <a:cubicBezTo>
                  <a:pt x="2303519" y="205776"/>
                  <a:pt x="2290798" y="212188"/>
                  <a:pt x="2278470" y="219233"/>
                </a:cubicBezTo>
                <a:cubicBezTo>
                  <a:pt x="2239009" y="241782"/>
                  <a:pt x="2247416" y="248634"/>
                  <a:pt x="2192745" y="266858"/>
                </a:cubicBezTo>
                <a:cubicBezTo>
                  <a:pt x="2182833" y="270162"/>
                  <a:pt x="2074057" y="285174"/>
                  <a:pt x="2068920" y="285908"/>
                </a:cubicBezTo>
                <a:cubicBezTo>
                  <a:pt x="2053045" y="295433"/>
                  <a:pt x="2038484" y="307607"/>
                  <a:pt x="2021295" y="314483"/>
                </a:cubicBezTo>
                <a:cubicBezTo>
                  <a:pt x="2005820" y="320673"/>
                  <a:pt x="1914584" y="332449"/>
                  <a:pt x="1906995" y="333533"/>
                </a:cubicBezTo>
                <a:cubicBezTo>
                  <a:pt x="1878420" y="343058"/>
                  <a:pt x="1850859" y="356472"/>
                  <a:pt x="1821270" y="362108"/>
                </a:cubicBezTo>
                <a:cubicBezTo>
                  <a:pt x="1724546" y="380532"/>
                  <a:pt x="1633434" y="367548"/>
                  <a:pt x="1535520" y="362108"/>
                </a:cubicBezTo>
                <a:cubicBezTo>
                  <a:pt x="1525995" y="355758"/>
                  <a:pt x="1515637" y="350508"/>
                  <a:pt x="1506945" y="343058"/>
                </a:cubicBezTo>
                <a:cubicBezTo>
                  <a:pt x="1487595" y="326472"/>
                  <a:pt x="1439250" y="266858"/>
                  <a:pt x="1411695" y="266858"/>
                </a:cubicBezTo>
                <a:lnTo>
                  <a:pt x="1392645" y="276383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6" name="Forme libre 18"/>
          <p:cNvSpPr>
            <a:spLocks/>
          </p:cNvSpPr>
          <p:nvPr/>
        </p:nvSpPr>
        <p:spPr bwMode="auto">
          <a:xfrm>
            <a:off x="2210192" y="2657736"/>
            <a:ext cx="948451" cy="647448"/>
          </a:xfrm>
          <a:custGeom>
            <a:avLst/>
            <a:gdLst>
              <a:gd name="T0" fmla="*/ 158908 w 635463"/>
              <a:gd name="T1" fmla="*/ 1040 h 517774"/>
              <a:gd name="T2" fmla="*/ 23 w 635463"/>
              <a:gd name="T3" fmla="*/ 255683 h 517774"/>
              <a:gd name="T4" fmla="*/ 168254 w 635463"/>
              <a:gd name="T5" fmla="*/ 551078 h 517774"/>
              <a:gd name="T6" fmla="*/ 607525 w 635463"/>
              <a:gd name="T7" fmla="*/ 388100 h 517774"/>
              <a:gd name="T8" fmla="*/ 495371 w 635463"/>
              <a:gd name="T9" fmla="*/ 174194 h 517774"/>
              <a:gd name="T10" fmla="*/ 158908 w 635463"/>
              <a:gd name="T11" fmla="*/ 1040 h 5177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5463" h="517774">
                <a:moveTo>
                  <a:pt x="161948" y="964"/>
                </a:moveTo>
                <a:cubicBezTo>
                  <a:pt x="77811" y="13664"/>
                  <a:pt x="-1565" y="153364"/>
                  <a:pt x="23" y="239089"/>
                </a:cubicBezTo>
                <a:cubicBezTo>
                  <a:pt x="1610" y="324814"/>
                  <a:pt x="68286" y="494677"/>
                  <a:pt x="171473" y="515314"/>
                </a:cubicBezTo>
                <a:cubicBezTo>
                  <a:pt x="274660" y="535951"/>
                  <a:pt x="563586" y="421651"/>
                  <a:pt x="619148" y="362914"/>
                </a:cubicBezTo>
                <a:cubicBezTo>
                  <a:pt x="674710" y="304177"/>
                  <a:pt x="576285" y="221626"/>
                  <a:pt x="504848" y="162889"/>
                </a:cubicBezTo>
                <a:cubicBezTo>
                  <a:pt x="433411" y="104152"/>
                  <a:pt x="246085" y="-11736"/>
                  <a:pt x="161948" y="96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8" name="Picture 8" descr="Idée, Solutions, D'Affair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03" y="1793234"/>
            <a:ext cx="4678233" cy="3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C1DA56D-3283-4899-9387-DCB37C0E65A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9306044-4987-4D46-B9EE-73015444B797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BF5FD48-CB4D-4402-9E31-3BB31110E9D4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51BB86C-3136-47E1-8C88-15D61C59972E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5CB258F-BB26-452E-8D06-2445597743AD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6400800" cy="1031521"/>
          </a:xfrm>
        </p:spPr>
        <p:txBody>
          <a:bodyPr/>
          <a:lstStyle/>
          <a:p>
            <a:pPr>
              <a:defRPr/>
            </a:pPr>
            <a: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A" altLang="fr-FR" sz="2400" b="0" dirty="0">
              <a:solidFill>
                <a:srgbClr val="A93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006970" y="1711521"/>
            <a:ext cx="52498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88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VALEUR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76482" y="3260197"/>
            <a:ext cx="7736820" cy="584775"/>
            <a:chOff x="458648" y="2898491"/>
            <a:chExt cx="7736820" cy="58477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48" y="2971800"/>
              <a:ext cx="379552" cy="43815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032668" y="2898491"/>
              <a:ext cx="7162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Arial" panose="020B0604020202020204" pitchFamily="34" charset="0"/>
                  <a:cs typeface="Arial" panose="020B0604020202020204" pitchFamily="34" charset="0"/>
                </a:rPr>
                <a:t>Quelque chose d’important pour toi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76482" y="4457023"/>
            <a:ext cx="8151952" cy="584775"/>
            <a:chOff x="458648" y="2898491"/>
            <a:chExt cx="8151952" cy="58477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48" y="2971800"/>
              <a:ext cx="379552" cy="438158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1032668" y="2898491"/>
              <a:ext cx="75779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Arial" panose="020B0604020202020204" pitchFamily="34" charset="0"/>
                  <a:cs typeface="Arial" panose="020B0604020202020204" pitchFamily="34" charset="0"/>
                </a:rPr>
                <a:t>Quelque chose qui influence tes actions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D1637B-D355-4B29-A861-20C2ED1BC967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463E719-1C02-46FC-8F9D-40B04496653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1A28436-E1E4-4F35-AECD-1A3A31312C5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A9E927C4-F9DA-41A9-ADD2-D2CCFAE0B88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1C7F325-8D16-45B8-95AF-9094C6D8BC3D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4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52197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 rot="20191935">
            <a:off x="2419350" y="3575050"/>
            <a:ext cx="4495800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ÉGALITÉ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3E7113A-D256-4C7D-98A9-FEFC17FF6ED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2EFAA33-3D36-47F3-9AD6-CF004FF9CBE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E88E805-1D69-429C-9785-AAE69638BAF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ED00C1B-7D28-4082-AD32-13BBCB6F78D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3DF4149-4241-40F6-8CD3-3BD6321BDCCF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364413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 rot="20191935">
            <a:off x="679450" y="2955925"/>
            <a:ext cx="7883525" cy="21336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r>
              <a:rPr lang="fr-CA" altLang="fr-FR" sz="7200" dirty="0">
                <a:solidFill>
                  <a:srgbClr val="A9356A"/>
                </a:solidFill>
                <a:latin typeface="Trebuchet MS" panose="020B0603020202020204" pitchFamily="34" charset="0"/>
                <a:cs typeface="Arial Unicode MS" panose="020B0604020202020204" pitchFamily="34" charset="-128"/>
              </a:rPr>
              <a:t> D’EXPRESSION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4D7AAA8-0D3B-41F5-8F2F-BCE988E94336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7590DC59-9553-419F-B594-F6551218D680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4F051FE-6B74-44EA-959D-E70473F13876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09E73F79-100A-4019-B07A-BA11BB1A633B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D7B24DC-F66E-48BA-B1DC-5737DA6E0FC1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667000"/>
            <a:ext cx="70866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 rot="20191935">
            <a:off x="2411178" y="3535709"/>
            <a:ext cx="4693378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85B2A44-9BF2-438E-ACF6-5157E659204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DBB909B5-B2FE-4074-A3B0-9BABD805A03A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B4CC95A-880C-4DB5-B46B-713182759CAC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C2E83FD-B138-48E0-B7B1-C390C1900347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4F9DF54-D6CC-4073-936A-D8BF2DAAAA90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057400"/>
            <a:ext cx="52578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 rot="20191935">
            <a:off x="2398741" y="3475829"/>
            <a:ext cx="4994106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ENTRAIDE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D749518-F1D9-493B-BEED-957E1C432C1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9C750A11-9A62-4D57-A0A9-AE1C3808DCD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3A2EE04-9873-4C73-922F-8F02A808C9A7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D8D0570-1386-405D-B23F-1C7EEBE0385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133EFDC-6096-4DBA-B137-7B691D504A50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62" y="3165818"/>
            <a:ext cx="1781424" cy="30293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509" y="5262510"/>
            <a:ext cx="1514686" cy="2857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92" y="5975215"/>
            <a:ext cx="838317" cy="3334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90" y="1544659"/>
            <a:ext cx="1447619" cy="279047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85" y="1544659"/>
            <a:ext cx="1448002" cy="27912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98" y="3165818"/>
            <a:ext cx="2095238" cy="32857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045" y="5149177"/>
            <a:ext cx="1514686" cy="28579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918" y="6308637"/>
            <a:ext cx="1514686" cy="2857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135" y="6261005"/>
            <a:ext cx="838317" cy="33342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7" y="5727503"/>
            <a:ext cx="838317" cy="3334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34" y="3166620"/>
            <a:ext cx="1780952" cy="3028571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 rot="20191935">
            <a:off x="1344026" y="3060225"/>
            <a:ext cx="6803429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3C107FD-9F48-4769-B910-F11BEBFC4BA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EF562AD-5135-441D-B5A1-62F16A50F667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1935469-405B-4CF6-9250-71B1A0A2DBD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F3949D5-FBC4-49EB-927F-490AAF4D7BD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7D93C4E-9FA9-4DE7-AB8A-2B6401AC7047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accel="15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94444E-6 -5.92593E-6 L -6.94444E-6 -5.92593E-6 C 0.00312 0.00647 0.00607 0.01319 0.00937 0.01967 C 0.01197 0.02476 0.01753 0.03402 0.01753 0.03402 C 0.02083 0.0655 0.01631 0.02638 0.02152 0.0611 C 0.02204 0.06411 0.02222 0.06735 0.02291 0.07013 C 0.02361 0.07222 0.02482 0.0736 0.02569 0.07546 C 0.02673 0.07777 0.02742 0.08032 0.02829 0.08263 C 0.03246 0.10995 0.02725 0.07615 0.03107 0.09907 C 0.03315 0.11203 0.03142 0.1037 0.03385 0.11342 C 0.03333 0.15601 0.03315 0.1986 0.03246 0.2412 C 0.03229 0.2456 0.03176 0.24976 0.03107 0.25393 C 0.03072 0.25578 0.03003 0.2574 0.02968 0.25925 C 0.02916 0.26157 0.02881 0.26411 0.02829 0.26643 C 0.02742 0.27083 0.02656 0.27499 0.02569 0.27916 C 0.02378 0.28865 0.02447 0.28564 0.02291 0.29722 C 0.02256 0.30022 0.02239 0.30323 0.02152 0.30624 C 0.021 0.30879 0.01979 0.31087 0.01892 0.31342 C 0.0184 0.31759 0.0184 0.32198 0.01753 0.32592 C 0.01701 0.328 0.01527 0.32916 0.01492 0.33124 C 0.01336 0.33842 0.01458 0.34652 0.01215 0.353 C 0.00781 0.36458 0.01041 0.35786 0.00399 0.37268 C 0.00104 0.39698 0.00381 0.38796 -0.00139 0.40161 C -0.00139 0.40231 -0.00296 0.42198 -0.004 0.42499 C -0.00539 0.42893 -0.00799 0.43194 -0.00955 0.43587 C -0.01303 0.44444 -0.01268 0.45161 -0.01633 0.4611 C -0.01754 0.46458 -0.01928 0.46805 -0.02032 0.47175 C -0.02153 0.47661 -0.02171 0.48171 -0.02292 0.48634 C -0.02362 0.48842 -0.02501 0.48981 -0.0257 0.49166 C -0.03317 0.5118 -0.02396 0.49073 -0.03108 0.50786 C -0.03247 0.51087 -0.03386 0.51388 -0.03525 0.51689 C -0.03612 0.51921 -0.03681 0.52175 -0.03785 0.52407 C -0.03907 0.52708 -0.04063 0.53009 -0.04185 0.5331 C -0.04341 0.53657 -0.04462 0.54027 -0.04601 0.54397 C -0.0474 0.54814 -0.04844 0.55254 -0.05001 0.55647 C -0.05296 0.56388 -0.05678 0.5706 -0.05955 0.57823 C -0.06077 0.58171 -0.06199 0.58564 -0.06355 0.58888 C -0.06598 0.59397 -0.0691 0.59837 -0.07171 0.60347 C -0.07344 0.60694 -0.07535 0.61041 -0.07709 0.61411 C -0.07813 0.61643 -0.07848 0.61921 -0.07969 0.62129 C -0.08126 0.62407 -0.08369 0.62592 -0.08525 0.6287 C -0.09237 0.64189 -0.08803 0.63958 -0.09601 0.65022 C -0.09705 0.65185 -0.09862 0.65254 -0.10001 0.65393 L -0.11077 0.67546 C -0.11181 0.67731 -0.11233 0.67939 -0.11355 0.68078 C -0.11494 0.68263 -0.1165 0.68425 -0.11754 0.68634 C -0.11962 0.68958 -0.12136 0.69328 -0.1231 0.69698 C -0.12396 0.6993 -0.12449 0.70208 -0.1257 0.70416 C -0.12674 0.70624 -0.12848 0.70786 -0.12969 0.70972 C -0.13386 0.72314 -0.13056 0.71435 -0.13646 0.72592 C -0.13837 0.72939 -0.14185 0.7368 -0.14185 0.7368 " pathEditMode="relative" ptsTypes="AAAAAAAAAAAAAAAAAAAAAAAAAAAAAAAAAAAAAAAAAAAAAAAAAAA">
                                          <p:cBhvr>
                                            <p:cTn id="1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44444E-6 -3.7037E-6 L -0.2243 0.38033 " pathEditMode="relative" rAng="0" ptsTypes="AA">
                                          <p:cBhvr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15" y="1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fill="hold" nodeType="withEffect" p14:presetBounceEnd="10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 p14:bounceEnd="10000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accel="15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94444E-6 -5.92593E-6 L -6.94444E-6 -5.92593E-6 C 0.00312 0.00647 0.00607 0.01319 0.00937 0.01967 C 0.01197 0.02476 0.01753 0.03402 0.01753 0.03402 C 0.02083 0.0655 0.01631 0.02638 0.02152 0.0611 C 0.02204 0.06411 0.02222 0.06735 0.02291 0.07013 C 0.02361 0.07222 0.02482 0.0736 0.02569 0.07546 C 0.02673 0.07777 0.02742 0.08032 0.02829 0.08263 C 0.03246 0.10995 0.02725 0.07615 0.03107 0.09907 C 0.03315 0.11203 0.03142 0.1037 0.03385 0.11342 C 0.03333 0.15601 0.03315 0.1986 0.03246 0.2412 C 0.03229 0.2456 0.03176 0.24976 0.03107 0.25393 C 0.03072 0.25578 0.03003 0.2574 0.02968 0.25925 C 0.02916 0.26157 0.02881 0.26411 0.02829 0.26643 C 0.02742 0.27083 0.02656 0.27499 0.02569 0.27916 C 0.02378 0.28865 0.02447 0.28564 0.02291 0.29722 C 0.02256 0.30022 0.02239 0.30323 0.02152 0.30624 C 0.021 0.30879 0.01979 0.31087 0.01892 0.31342 C 0.0184 0.31759 0.0184 0.32198 0.01753 0.32592 C 0.01701 0.328 0.01527 0.32916 0.01492 0.33124 C 0.01336 0.33842 0.01458 0.34652 0.01215 0.353 C 0.00781 0.36458 0.01041 0.35786 0.00399 0.37268 C 0.00104 0.39698 0.00381 0.38796 -0.00139 0.40161 C -0.00139 0.40231 -0.00296 0.42198 -0.004 0.42499 C -0.00539 0.42893 -0.00799 0.43194 -0.00955 0.43587 C -0.01303 0.44444 -0.01268 0.45161 -0.01633 0.4611 C -0.01754 0.46458 -0.01928 0.46805 -0.02032 0.47175 C -0.02153 0.47661 -0.02171 0.48171 -0.02292 0.48634 C -0.02362 0.48842 -0.02501 0.48981 -0.0257 0.49166 C -0.03317 0.5118 -0.02396 0.49073 -0.03108 0.50786 C -0.03247 0.51087 -0.03386 0.51388 -0.03525 0.51689 C -0.03612 0.51921 -0.03681 0.52175 -0.03785 0.52407 C -0.03907 0.52708 -0.04063 0.53009 -0.04185 0.5331 C -0.04341 0.53657 -0.04462 0.54027 -0.04601 0.54397 C -0.0474 0.54814 -0.04844 0.55254 -0.05001 0.55647 C -0.05296 0.56388 -0.05678 0.5706 -0.05955 0.57823 C -0.06077 0.58171 -0.06199 0.58564 -0.06355 0.58888 C -0.06598 0.59397 -0.0691 0.59837 -0.07171 0.60347 C -0.07344 0.60694 -0.07535 0.61041 -0.07709 0.61411 C -0.07813 0.61643 -0.07848 0.61921 -0.07969 0.62129 C -0.08126 0.62407 -0.08369 0.62592 -0.08525 0.6287 C -0.09237 0.64189 -0.08803 0.63958 -0.09601 0.65022 C -0.09705 0.65185 -0.09862 0.65254 -0.10001 0.65393 L -0.11077 0.67546 C -0.11181 0.67731 -0.11233 0.67939 -0.11355 0.68078 C -0.11494 0.68263 -0.1165 0.68425 -0.11754 0.68634 C -0.11962 0.68958 -0.12136 0.69328 -0.1231 0.69698 C -0.12396 0.6993 -0.12449 0.70208 -0.1257 0.70416 C -0.12674 0.70624 -0.12848 0.70786 -0.12969 0.70972 C -0.13386 0.72314 -0.13056 0.71435 -0.13646 0.72592 C -0.13837 0.72939 -0.14185 0.7368 -0.14185 0.7368 " pathEditMode="relative" ptsTypes="AAAAAAAAAAAAAAAAAAAAAAAAAAAAAAAAAAAAAAAAAAAAAAAAAAA">
                                          <p:cBhvr>
                                            <p:cTn id="1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44444E-6 -3.7037E-6 L -0.2243 0.38033 " pathEditMode="relative" rAng="0" ptsTypes="AA">
                                          <p:cBhvr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15" y="1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/>
          <p:cNvSpPr>
            <a:spLocks noGrp="1"/>
          </p:cNvSpPr>
          <p:nvPr>
            <p:ph type="title"/>
          </p:nvPr>
        </p:nvSpPr>
        <p:spPr>
          <a:xfrm>
            <a:off x="1219200" y="1524000"/>
            <a:ext cx="6858000" cy="623887"/>
          </a:xfrm>
        </p:spPr>
        <p:txBody>
          <a:bodyPr/>
          <a:lstStyle/>
          <a:p>
            <a:pPr algn="ctr"/>
            <a:r>
              <a:rPr lang="fr-CA" altLang="fr-FR" sz="4000" b="0" dirty="0">
                <a:latin typeface="Arial" panose="020B0604020202020204" pitchFamily="34" charset="0"/>
                <a:cs typeface="Arial" panose="020B0604020202020204" pitchFamily="34" charset="0"/>
              </a:rPr>
              <a:t>Passons à l’assermentation!</a:t>
            </a:r>
          </a:p>
        </p:txBody>
      </p:sp>
      <p:pic>
        <p:nvPicPr>
          <p:cNvPr id="72707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286000"/>
            <a:ext cx="3308350" cy="4087813"/>
          </a:xfrm>
        </p:spPr>
      </p:pic>
      <p:cxnSp>
        <p:nvCxnSpPr>
          <p:cNvPr id="72708" name="Connecteur en arc 12"/>
          <p:cNvCxnSpPr>
            <a:cxnSpLocks noChangeShapeType="1"/>
          </p:cNvCxnSpPr>
          <p:nvPr/>
        </p:nvCxnSpPr>
        <p:spPr bwMode="auto">
          <a:xfrm>
            <a:off x="2743200" y="5535613"/>
            <a:ext cx="1524000" cy="8382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13215A4F-B904-473B-8F5D-863F2BC63BB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A75B6AA8-FAF3-4374-A617-04F2C95DD2C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A9D85C9-0B1D-4932-90C6-A30DB450885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DBD087B-6A7D-41FB-A328-1B165799D661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DDFE63C-A2ED-42EB-9CC9-C91E4021C894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61185"/>
            <a:ext cx="2488154" cy="33306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85FEDE9-0853-467D-A548-6B096E2FF02C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394501A4-3722-450D-B68A-7429904EAD2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9D71167-06E9-4944-8250-01FC7575CB6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0BF8214-FCF6-41C1-B0E3-AF4FBAA3305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8DAD977-4693-4DD6-9B8C-B153B348D19F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34399"/>
            <a:ext cx="3497263" cy="4951413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e 16"/>
          <p:cNvGrpSpPr/>
          <p:nvPr/>
        </p:nvGrpSpPr>
        <p:grpSpPr>
          <a:xfrm>
            <a:off x="4655131" y="3047546"/>
            <a:ext cx="5734841" cy="864000"/>
            <a:chOff x="4655131" y="3047546"/>
            <a:chExt cx="5734841" cy="864000"/>
          </a:xfrm>
        </p:grpSpPr>
        <p:sp>
          <p:nvSpPr>
            <p:cNvPr id="10" name="Espace réservé du contenu 2"/>
            <p:cNvSpPr txBox="1">
              <a:spLocks/>
            </p:cNvSpPr>
            <p:nvPr/>
          </p:nvSpPr>
          <p:spPr bwMode="auto">
            <a:xfrm>
              <a:off x="5055972" y="3236458"/>
              <a:ext cx="53340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Une ruche d’abeilles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131" y="3047546"/>
              <a:ext cx="748139" cy="864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725737" y="3089863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655131" y="4110106"/>
            <a:ext cx="5734841" cy="864000"/>
            <a:chOff x="4655131" y="4110106"/>
            <a:chExt cx="5734841" cy="864000"/>
          </a:xfrm>
        </p:grpSpPr>
        <p:sp>
          <p:nvSpPr>
            <p:cNvPr id="14" name="Espace réservé du contenu 2"/>
            <p:cNvSpPr txBox="1">
              <a:spLocks/>
            </p:cNvSpPr>
            <p:nvPr/>
          </p:nvSpPr>
          <p:spPr bwMode="auto">
            <a:xfrm>
              <a:off x="5055972" y="4303712"/>
              <a:ext cx="5334000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Des macarons</a:t>
              </a: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131" y="4110106"/>
              <a:ext cx="748436" cy="864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4745067" y="4174154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655131" y="1980292"/>
            <a:ext cx="4143340" cy="864000"/>
            <a:chOff x="4655131" y="1980292"/>
            <a:chExt cx="4143340" cy="8640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596" y="1980292"/>
              <a:ext cx="748777" cy="864000"/>
            </a:xfrm>
            <a:prstGeom prst="rect">
              <a:avLst/>
            </a:prstGeom>
          </p:spPr>
        </p:pic>
        <p:grpSp>
          <p:nvGrpSpPr>
            <p:cNvPr id="2" name="Groupe 1"/>
            <p:cNvGrpSpPr/>
            <p:nvPr/>
          </p:nvGrpSpPr>
          <p:grpSpPr>
            <a:xfrm>
              <a:off x="4723878" y="1997073"/>
              <a:ext cx="4074593" cy="769441"/>
              <a:chOff x="4723878" y="1997073"/>
              <a:chExt cx="4074593" cy="769441"/>
            </a:xfrm>
          </p:grpSpPr>
          <p:sp>
            <p:nvSpPr>
              <p:cNvPr id="6" name="Espace réservé du contenu 2"/>
              <p:cNvSpPr txBox="1">
                <a:spLocks/>
              </p:cNvSpPr>
              <p:nvPr/>
            </p:nvSpPr>
            <p:spPr bwMode="auto">
              <a:xfrm>
                <a:off x="5051854" y="2130511"/>
                <a:ext cx="3746617" cy="563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103188" algn="l" rtl="0" eaLnBrk="0" fontAlgn="base" hangingPunct="0">
                  <a:spcBef>
                    <a:spcPts val="1363"/>
                  </a:spcBef>
                  <a:spcAft>
                    <a:spcPct val="0"/>
                  </a:spcAft>
                  <a:buClr>
                    <a:srgbClr val="3C8C93"/>
                  </a:buClr>
                  <a:buSzPct val="120000"/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1pPr>
                <a:lvl2pPr marL="287338" indent="239713" algn="l" rtl="0" eaLnBrk="0" fontAlgn="base" hangingPunct="0">
                  <a:spcBef>
                    <a:spcPts val="725"/>
                  </a:spcBef>
                  <a:spcAft>
                    <a:spcPct val="0"/>
                  </a:spcAft>
                  <a:buClr>
                    <a:srgbClr val="72BFC5"/>
                  </a:buClr>
                  <a:buSzPct val="125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2pPr>
                <a:lvl3pPr marL="534988" indent="2047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ED3D7"/>
                  </a:buClr>
                  <a:buSzPct val="108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3pPr>
                <a:lvl4pPr marL="766763" indent="1936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9600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4pPr>
                <a:lvl5pPr marL="968375" indent="19685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3C8C93"/>
                  </a:buClr>
                  <a:buSzPct val="65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5pPr>
                <a:lvl6pPr marL="22352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6pPr>
                <a:lvl7pPr marL="26924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7pPr>
                <a:lvl8pPr marL="31496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8pPr>
                <a:lvl9pPr marL="36068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9pPr>
              </a:lstStyle>
              <a:p>
                <a:pPr marL="457200" lvl="1" indent="0">
                  <a:spcBef>
                    <a:spcPct val="30000"/>
                  </a:spcBef>
                  <a:buClr>
                    <a:srgbClr val="099FA0"/>
                  </a:buClr>
                  <a:buSzTx/>
                  <a:buNone/>
                  <a:defRPr/>
                </a:pPr>
                <a:r>
                  <a:rPr lang="fr-CA" altLang="fr-FR" sz="28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Un hexagone</a:t>
                </a: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4723878" y="1997073"/>
                <a:ext cx="61357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22" name="Bouton d'action : Personnalisé 21">
              <a:hlinkClick r:id="rId7" action="ppaction://hlinksldjump" highlightClick="1"/>
            </p:cNvPr>
            <p:cNvSpPr/>
            <p:nvPr/>
          </p:nvSpPr>
          <p:spPr bwMode="auto">
            <a:xfrm>
              <a:off x="4655131" y="1997073"/>
              <a:ext cx="748139" cy="769441"/>
            </a:xfrm>
            <a:prstGeom prst="actionButtonBlank">
              <a:avLst/>
            </a:prstGeom>
            <a:solidFill>
              <a:srgbClr val="FFFFFF">
                <a:alpha val="0"/>
              </a:srgbClr>
            </a:solidFill>
            <a:ln w="9525" cap="flat" cmpd="sng" algn="ctr">
              <a:solidFill>
                <a:srgbClr val="FFFFFF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</p:grpSp>
      <p:sp>
        <p:nvSpPr>
          <p:cNvPr id="23" name="Bouton d'action : Personnalisé 22">
            <a:hlinkClick r:id="rId8" action="ppaction://hlinksldjump" highlightClick="1"/>
          </p:cNvPr>
          <p:cNvSpPr/>
          <p:nvPr/>
        </p:nvSpPr>
        <p:spPr bwMode="auto">
          <a:xfrm>
            <a:off x="4655131" y="3086239"/>
            <a:ext cx="748139" cy="773065"/>
          </a:xfrm>
          <a:prstGeom prst="actionButtonBlank">
            <a:avLst/>
          </a:prstGeom>
          <a:solidFill>
            <a:srgbClr val="FFFFFF">
              <a:alpha val="0"/>
            </a:srgbClr>
          </a:solidFill>
          <a:ln w="9525" cap="flat" cmpd="sng" algn="ctr">
            <a:solidFill>
              <a:srgbClr val="F8F8F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4" name="Bouton d'action : Personnalisé 23">
            <a:hlinkClick r:id="rId7" action="ppaction://hlinksldjump" highlightClick="1"/>
          </p:cNvPr>
          <p:cNvSpPr/>
          <p:nvPr/>
        </p:nvSpPr>
        <p:spPr bwMode="auto">
          <a:xfrm>
            <a:off x="4662061" y="4190515"/>
            <a:ext cx="748139" cy="762485"/>
          </a:xfrm>
          <a:prstGeom prst="actionButtonBlank">
            <a:avLst/>
          </a:prstGeom>
          <a:solidFill>
            <a:srgbClr val="F8F8F8">
              <a:alpha val="0"/>
            </a:srgbClr>
          </a:solidFill>
          <a:ln w="9525" cap="flat" cmpd="sng" algn="ctr">
            <a:solidFill>
              <a:srgbClr val="F8F8F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46F52CC-9A08-4BEC-8EA4-E5D13D0F31F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62E5A62-05F6-46B3-BFB3-0596F9ACF463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D09DEE7-3FFC-4DF5-A56C-8797525F5785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7C4779D8-21B7-430D-A3BC-D11F5C83E241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4A2B43D-43BF-498B-95B2-04CA10BEC1DE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9200"/>
            <a:ext cx="5016500" cy="5404984"/>
          </a:xfrm>
        </p:spPr>
      </p:pic>
      <p:pic>
        <p:nvPicPr>
          <p:cNvPr id="76804" name="Picture 9" descr="C:\Users\z2980\AppData\Local\Microsoft\Windows\Temporary Internet Files\Content.Outlook\Z9K6Q4D4\electionsQc_noi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7" y="2819400"/>
            <a:ext cx="6376161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5105400" y="4953000"/>
            <a:ext cx="894600" cy="840647"/>
          </a:xfrm>
          <a:prstGeom prst="ellips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0E2E2EC-F2FC-410F-B8CA-223AE7CC6EEB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6606436F-DDEC-4B75-95F3-1BD4AF6C0FB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37BD952-57FE-48B3-A12F-8518677D25FC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6457E97-77CB-479B-B548-678CD1E3678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40DB00-5B4B-42EB-847F-6A3312AE888E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BC51071-D7E8-4DF2-8FAC-74BCAAB8AFA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892D3DA-37F6-4127-BD68-E11F1BD411D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038F674-2236-43DD-BDDD-2E00753951E6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018B7156-030F-41D2-8FBE-1DCD5EA5B8B8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DF6FDB1-0524-4820-8CC9-7B8BDF6D9E2A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986860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219200"/>
            <a:ext cx="5181600" cy="558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 bwMode="auto">
          <a:xfrm rot="2010044">
            <a:off x="2209691" y="2742902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 rot="2010044">
            <a:off x="2601300" y="3008126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 rot="2010044">
            <a:off x="2992911" y="3260877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Rectangle à coins arrondis 19"/>
          <p:cNvSpPr/>
          <p:nvPr/>
        </p:nvSpPr>
        <p:spPr bwMode="auto">
          <a:xfrm rot="2010044">
            <a:off x="3384521" y="3528196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1" name="Rectangle à coins arrondis 20"/>
          <p:cNvSpPr/>
          <p:nvPr/>
        </p:nvSpPr>
        <p:spPr bwMode="auto">
          <a:xfrm rot="2010044">
            <a:off x="3776132" y="3795516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2" name="Rectangle à coins arrondis 21"/>
          <p:cNvSpPr/>
          <p:nvPr/>
        </p:nvSpPr>
        <p:spPr bwMode="auto">
          <a:xfrm rot="2010044">
            <a:off x="4167742" y="4062838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3" name="Rectangle à coins arrondis 22"/>
          <p:cNvSpPr/>
          <p:nvPr/>
        </p:nvSpPr>
        <p:spPr bwMode="auto">
          <a:xfrm rot="2010044">
            <a:off x="4559353" y="4330161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4" name="Rectangle à coins arrondis 23"/>
          <p:cNvSpPr/>
          <p:nvPr/>
        </p:nvSpPr>
        <p:spPr bwMode="auto">
          <a:xfrm rot="2010044">
            <a:off x="4950961" y="4597485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5" name="Rectangle à coins arrondis 24"/>
          <p:cNvSpPr/>
          <p:nvPr/>
        </p:nvSpPr>
        <p:spPr bwMode="auto">
          <a:xfrm rot="2010044">
            <a:off x="5342570" y="4864810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3536">
            <a:off x="2448433" y="1746310"/>
            <a:ext cx="2538745" cy="205083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9056EED-0D92-4227-B7E6-2A69A2CCEAF0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CBD3CF1-8F1C-4E6C-B96C-E2406595D09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E1D0629-CE56-4FBA-B63D-FA8853605BF7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C6629A0-3B53-4FCC-A4B0-1260B7DD7BFC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ECDE987-3630-4349-B909-DAEC1D4CA8C7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8001000" cy="838200"/>
          </a:xfrm>
        </p:spPr>
        <p:txBody>
          <a:bodyPr/>
          <a:lstStyle/>
          <a:p>
            <a:pPr algn="ctr"/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Combien de circonscriptions découpent la carte électorale du Québec?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824753" y="3278193"/>
            <a:ext cx="1620000" cy="1869287"/>
            <a:chOff x="1199400" y="3461112"/>
            <a:chExt cx="1620000" cy="186928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00" y="3461112"/>
              <a:ext cx="1620000" cy="1869287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237500" y="3934090"/>
              <a:ext cx="154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720353" y="3276600"/>
            <a:ext cx="1620000" cy="1870880"/>
            <a:chOff x="3914400" y="3459519"/>
            <a:chExt cx="1620000" cy="187088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400" y="3459519"/>
              <a:ext cx="1620000" cy="187088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3952500" y="3934090"/>
              <a:ext cx="154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15953" y="3278193"/>
            <a:ext cx="1620000" cy="1870144"/>
            <a:chOff x="6629400" y="3461112"/>
            <a:chExt cx="1620000" cy="187014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3461112"/>
              <a:ext cx="1620000" cy="187014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665259" y="3934090"/>
              <a:ext cx="154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</a:p>
          </p:txBody>
        </p:sp>
      </p:grpSp>
      <p:sp>
        <p:nvSpPr>
          <p:cNvPr id="12" name="Bouton d'action : Personnalisé 11">
            <a:hlinkClick r:id="rId6" action="ppaction://hlinksldjump" highlightClick="1"/>
          </p:cNvPr>
          <p:cNvSpPr/>
          <p:nvPr/>
        </p:nvSpPr>
        <p:spPr bwMode="auto">
          <a:xfrm>
            <a:off x="838200" y="3751171"/>
            <a:ext cx="1606553" cy="92333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uton d'action : Personnalisé 14">
            <a:hlinkClick r:id="rId6" action="ppaction://hlinksldjump" highlightClick="1"/>
          </p:cNvPr>
          <p:cNvSpPr/>
          <p:nvPr/>
        </p:nvSpPr>
        <p:spPr bwMode="auto">
          <a:xfrm>
            <a:off x="3733800" y="3746689"/>
            <a:ext cx="1606553" cy="92333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outon d'action : Personnalisé 12">
            <a:hlinkClick r:id="rId7" action="ppaction://hlinksldjump" highlightClick="1"/>
          </p:cNvPr>
          <p:cNvSpPr/>
          <p:nvPr/>
        </p:nvSpPr>
        <p:spPr bwMode="auto">
          <a:xfrm>
            <a:off x="6615953" y="3746689"/>
            <a:ext cx="1620000" cy="92333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3B924CF-D346-4CBC-805C-7E7DE6B9F697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3C45CED-3A98-482E-92C2-EE39F2E5B4F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61A4EE4-FD50-4D8C-B142-0C89DF8E6A4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AB5455D-69ED-4A21-9F35-641DE93D986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74B7384-368A-4327-9F8C-3397ED34BBF0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 : Personnalisé 2">
            <a:hlinkClick r:id="rId3" action="ppaction://hlinksldjump" highlightClick="1"/>
          </p:cNvPr>
          <p:cNvSpPr/>
          <p:nvPr/>
        </p:nvSpPr>
        <p:spPr bwMode="auto">
          <a:xfrm>
            <a:off x="-1" y="0"/>
            <a:ext cx="9144000" cy="68580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35165" y="1676400"/>
            <a:ext cx="834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72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Bien essayé, mais ce n’est pas la bonne réponse!</a:t>
            </a:r>
          </a:p>
        </p:txBody>
      </p:sp>
      <p:pic>
        <p:nvPicPr>
          <p:cNvPr id="7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22026"/>
            <a:ext cx="1819816" cy="2435974"/>
          </a:xfr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CC585CD-571B-4E59-B97B-0FAC5834758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61476786-913A-47C3-A67B-0DCAC2E044D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AE39DF7-0812-4688-A1B8-B8063CE96033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EF28163-5873-40AC-B15F-47378E80FA4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2535EA-7241-4EBC-B019-04A80416C31E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EBE4E3D8-2CA3-4E44-8242-079BA06182B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F4DE4B88-580A-4398-AB6A-9955320B93BA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BAEFA1E-4C65-4D47-8E73-E6CD5B25C3C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E0B4D5F-BBBA-493A-BB3A-EFB5D493B73C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30C9082-7C70-41EE-BA0C-DCCB90730D61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841D7FD7-1519-4FBC-B4D5-7FE752483CF7}"/>
              </a:ext>
            </a:extLst>
          </p:cNvPr>
          <p:cNvSpPr txBox="1">
            <a:spLocks/>
          </p:cNvSpPr>
          <p:nvPr/>
        </p:nvSpPr>
        <p:spPr bwMode="auto">
          <a:xfrm>
            <a:off x="500459" y="2236787"/>
            <a:ext cx="834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66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br>
              <a:rPr lang="fr-CA" altLang="fr-FR" sz="66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sz="66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circonscriptions</a:t>
            </a:r>
          </a:p>
          <a:p>
            <a:pPr algn="ctr">
              <a:defRPr/>
            </a:pPr>
            <a:r>
              <a:rPr lang="fr-CA" altLang="fr-FR" sz="66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Bonne réponse !</a:t>
            </a:r>
          </a:p>
        </p:txBody>
      </p:sp>
    </p:spTree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629"/>
            <a:ext cx="8991600" cy="571137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508BC1C-C0E6-49C3-B6A8-11E9B7533E08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8AC81A7B-DB80-4E47-B72F-7A8CE5C73C5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F990808-59BA-4894-8B91-B834541CC4D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F4E1ED1-AC07-4154-9EC4-E966C2F5FFB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C26FDDC-3291-4AB9-8E90-924CFF5C97D4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609600"/>
            <a:ext cx="14630400" cy="8230155"/>
          </a:xfrm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8" y="3048000"/>
            <a:ext cx="766146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CB6AA85-0F59-4EB8-B66C-935EF8ED8A46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1216CFA-AED4-4BD7-9973-F50B96469C1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96C073-DF48-4F42-BC2D-7E9F20FA0A1A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D494E417-AA70-4064-9B79-D7CB0179CAD6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8DF6EF2-7697-4375-87C7-330E71EB23B3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66800" y="1510561"/>
            <a:ext cx="7186612" cy="5083175"/>
            <a:chOff x="979488" y="1600200"/>
            <a:chExt cx="7186612" cy="5083175"/>
          </a:xfrm>
        </p:grpSpPr>
        <p:pic>
          <p:nvPicPr>
            <p:cNvPr id="91138" name="Picture 2" descr="P:\PADM\Multi-Dir\Photographies institutionnelles\Communications\Banque_photos_pigistes_lieux\Hôtel du Parlement extérieur\Facade\Ete\CC__MG_518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88" y="1600200"/>
              <a:ext cx="7186612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39" name="ZoneTexte 8"/>
            <p:cNvSpPr txBox="1">
              <a:spLocks noChangeArrowheads="1"/>
            </p:cNvSpPr>
            <p:nvPr/>
          </p:nvSpPr>
          <p:spPr bwMode="auto">
            <a:xfrm>
              <a:off x="4672013" y="6467475"/>
              <a:ext cx="2971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fr-CA" altLang="fr-FR" sz="800"/>
                <a:t>© Collection Assemblée nationale, photographe Christian Chevalier</a:t>
              </a:r>
            </a:p>
          </p:txBody>
        </p:sp>
      </p:grpSp>
      <p:pic>
        <p:nvPicPr>
          <p:cNvPr id="6" name="Espace réservé du contenu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260714"/>
            <a:ext cx="5181600" cy="558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326">
            <a:off x="1084971" y="3461839"/>
            <a:ext cx="2458801" cy="2239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 rot="1429455" flipV="1">
            <a:off x="1503666" y="4737629"/>
            <a:ext cx="367918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rot="6747214" flipV="1">
            <a:off x="1503667" y="4737630"/>
            <a:ext cx="367918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429455" flipV="1">
            <a:off x="1821857" y="4632715"/>
            <a:ext cx="367918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6747214" flipV="1">
            <a:off x="1821858" y="4632716"/>
            <a:ext cx="367918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1429455" flipV="1">
            <a:off x="2120213" y="4506429"/>
            <a:ext cx="367918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6747214" flipV="1">
            <a:off x="2120214" y="4506430"/>
            <a:ext cx="367918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5" name="Flèche droite rayée 4"/>
          <p:cNvSpPr/>
          <p:nvPr/>
        </p:nvSpPr>
        <p:spPr bwMode="auto">
          <a:xfrm rot="2065597">
            <a:off x="3560844" y="5509403"/>
            <a:ext cx="1163003" cy="609600"/>
          </a:xfrm>
          <a:prstGeom prst="stripedRightArrow">
            <a:avLst/>
          </a:prstGeom>
          <a:solidFill>
            <a:srgbClr val="CE1A1A"/>
          </a:solidFill>
          <a:ln w="9525" cap="flat" cmpd="sng" algn="ctr">
            <a:solidFill>
              <a:srgbClr val="CE1A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FD2AF46-18CB-4F91-864F-76AED341A84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D46ADE-D28E-46C5-9913-F3C7930299A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8BAAED5-384F-4F74-B7AA-2E434A1BE295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20111A6-27C1-42D7-9AF8-A4F0A258BA6D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31A2BFE-0D2E-4AA6-8919-B85C1873E85A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9" grpId="1" animBg="1"/>
      <p:bldP spid="10" grpId="1" animBg="1"/>
      <p:bldP spid="11" grpId="1" animBg="1"/>
      <p:bldP spid="12" grpId="1" animBg="1"/>
      <p:bldP spid="13" grpId="1" animBg="1"/>
      <p:bldP spid="5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sp>
        <p:nvSpPr>
          <p:cNvPr id="11" name="Bouton d’action : Suivant 10">
            <a:hlinkClick r:id="rId4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2" name="Bouton d'action : Personnalisé 11">
            <a:hlinkClick r:id="" action="ppaction://noaction" highlightClick="1"/>
            <a:hlinkHover r:id="rId5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3" name="Bouton d'action : Personnalisé 12">
            <a:hlinkClick r:id="" action="ppaction://noaction" highlightClick="1"/>
            <a:hlinkHover r:id="rId5" action="ppaction://hlinksldjump"/>
          </p:cNvPr>
          <p:cNvSpPr/>
          <p:nvPr/>
        </p:nvSpPr>
        <p:spPr bwMode="auto">
          <a:xfrm>
            <a:off x="3962400" y="41910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4" name="Bouton d'action : Personnalisé 13">
            <a:hlinkClick r:id="" action="ppaction://noaction" highlightClick="1"/>
            <a:hlinkHover r:id="rId5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5" name="Bouton d'action : Personnalisé 14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4114800" y="4343400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6" name="Bouton d'action : Personnalisé 15">
            <a:hlinkClick r:id="" action="ppaction://noaction" highlightClick="1"/>
            <a:hlinkHover r:id="rId7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9B72275-E58D-496D-825A-FBCB07C04B1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89ECD05F-441A-4811-B161-62B89FA9BF4D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BF790F2-478D-42B9-A822-CDA971B774A7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E021BB2-94D7-4B85-BF9F-8227DE06ED1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56CDEAD-C34B-4813-B262-9D14BDF40D92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5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5CBA9A06-D02F-4B8D-B254-CA87502424D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37043194-4A21-46B2-B6EE-9B81D8D0A1F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A86AD11-0154-4A21-96EA-61549CADD98A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D0A187C-8631-44CB-87B4-ADFFEE1EDB3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DDA566F-FFF0-40D5-A66A-A13DC1C436A3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55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alt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Bouton d'action : Personnalisé 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-8106"/>
            <a:ext cx="9144000" cy="6858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98462" y="1524000"/>
            <a:ext cx="834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72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Bien essayé, mais ce n’est pas à ça que je pensais!</a:t>
            </a:r>
          </a:p>
        </p:txBody>
      </p:sp>
      <p:pic>
        <p:nvPicPr>
          <p:cNvPr id="6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22026"/>
            <a:ext cx="1819816" cy="2435974"/>
          </a:xfrm>
        </p:spPr>
      </p:pic>
      <p:sp>
        <p:nvSpPr>
          <p:cNvPr id="2" name="Bouton d'action : Personnalisé 1">
            <a:hlinkClick r:id="" action="ppaction://hlinkshowjump?jump=nextslide" highlightClick="1"/>
          </p:cNvPr>
          <p:cNvSpPr/>
          <p:nvPr/>
        </p:nvSpPr>
        <p:spPr bwMode="auto">
          <a:xfrm>
            <a:off x="-152401" y="-152400"/>
            <a:ext cx="9448800" cy="7239000"/>
          </a:xfrm>
          <a:prstGeom prst="actionButtonBlank">
            <a:avLst/>
          </a:prstGeom>
          <a:solidFill>
            <a:srgbClr val="F8F8F8">
              <a:alpha val="0"/>
            </a:srgbClr>
          </a:solidFill>
          <a:ln w="9525" cap="flat" cmpd="sng" algn="ctr">
            <a:solidFill>
              <a:srgbClr val="F8F8F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96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81000" y="1493451"/>
            <a:ext cx="5257800" cy="2882900"/>
            <a:chOff x="381000" y="1493451"/>
            <a:chExt cx="5257800" cy="2882900"/>
          </a:xfrm>
          <a:solidFill>
            <a:srgbClr val="2BD6E0"/>
          </a:solidFill>
        </p:grpSpPr>
        <p:sp>
          <p:nvSpPr>
            <p:cNvPr id="3" name="Rectangle à coins arrondis 2"/>
            <p:cNvSpPr/>
            <p:nvPr/>
          </p:nvSpPr>
          <p:spPr bwMode="auto">
            <a:xfrm>
              <a:off x="381000" y="1493451"/>
              <a:ext cx="5257800" cy="2882900"/>
            </a:xfrm>
            <a:prstGeom prst="wedgeRoundRectCallout">
              <a:avLst>
                <a:gd name="adj1" fmla="val 61212"/>
                <a:gd name="adj2" fmla="val 38716"/>
                <a:gd name="adj3" fmla="val 16667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A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Président de l’Assemblée nationale</a:t>
              </a:r>
              <a:endParaRPr kumimoji="0" lang="fr-CA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133600"/>
              <a:ext cx="1371600" cy="1957310"/>
            </a:xfrm>
            <a:prstGeom prst="rect">
              <a:avLst/>
            </a:prstGeom>
            <a:grpFill/>
          </p:spPr>
        </p:pic>
        <p:sp>
          <p:nvSpPr>
            <p:cNvPr id="5" name="ZoneTexte 4"/>
            <p:cNvSpPr txBox="1"/>
            <p:nvPr/>
          </p:nvSpPr>
          <p:spPr>
            <a:xfrm>
              <a:off x="2362200" y="2158314"/>
              <a:ext cx="2895600" cy="20313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Accorde le droit de parole de façon égalitaire.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Permet à tous et à toutes d’exprimer leur opinion pour des discussions efficaces.</a:t>
              </a:r>
            </a:p>
          </p:txBody>
        </p:sp>
      </p:grpSp>
      <p:sp>
        <p:nvSpPr>
          <p:cNvPr id="14" name="Bouton d’action : Suivant 13">
            <a:hlinkClick r:id="rId5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Bouton d'action : Personnalisé 17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4495800" y="3733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Bouton d'action : Personnalisé 18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Bouton d'action : Personnalisé 19">
            <a:hlinkClick r:id="" action="ppaction://noaction" highlightClick="1"/>
            <a:hlinkHover r:id="rId7" action="ppaction://hlinksldjump"/>
          </p:cNvPr>
          <p:cNvSpPr/>
          <p:nvPr/>
        </p:nvSpPr>
        <p:spPr bwMode="auto">
          <a:xfrm>
            <a:off x="4648200" y="3886200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1" name="Bouton d'action : Personnalisé 20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2" name="Bouton d'action : Personnalisé 21">
            <a:hlinkClick r:id="" action="ppaction://noaction" highlightClick="1"/>
            <a:hlinkHover r:id="rId9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4CC4736-F244-4F66-B42F-790C8CB263C7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8124B03-0468-4201-A517-87E9A45F204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E1FCFF0-DCF6-482E-8823-460AF709D893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ADF7453C-4494-40B2-B3EA-06E8CC30C85C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572DCE1-7F69-40A4-98AE-DDB7BE49564C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2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483973" y="4038600"/>
            <a:ext cx="4800600" cy="2679635"/>
          </a:xfrm>
          <a:prstGeom prst="wedgeRoundRectCallout">
            <a:avLst>
              <a:gd name="adj1" fmla="val 57790"/>
              <a:gd name="adj2" fmla="val -36684"/>
              <a:gd name="adj3" fmla="val 16667"/>
            </a:avLst>
          </a:prstGeom>
          <a:solidFill>
            <a:srgbClr val="2BD6E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Secrétaire général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1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CA" sz="2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38400" y="47244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Responsable de la prise de notes.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Premier conseiller du président et des députés. </a:t>
            </a:r>
          </a:p>
        </p:txBody>
      </p:sp>
      <p:sp>
        <p:nvSpPr>
          <p:cNvPr id="13" name="Bouton d’action : Suivant 12">
            <a:hlinkClick r:id="rId5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5" name="Bouton d'action : Personnalisé 14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6" name="Bouton d'action : Personnalisé 15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4495800" y="3733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Bouton d'action : Personnalisé 17">
            <a:hlinkClick r:id="" action="ppaction://noaction" highlightClick="1"/>
            <a:hlinkHover r:id="rId7" action="ppaction://hlinksldjump"/>
          </p:cNvPr>
          <p:cNvSpPr/>
          <p:nvPr/>
        </p:nvSpPr>
        <p:spPr bwMode="auto">
          <a:xfrm>
            <a:off x="4648200" y="3886200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Bouton d'action : Personnalisé 18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Bouton d'action : Personnalisé 19">
            <a:hlinkClick r:id="" action="ppaction://noaction" highlightClick="1"/>
            <a:hlinkHover r:id="rId9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729BD35-938D-4452-9F68-6EE5196F22F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2E89DE27-A22D-4DFE-927C-1A7157B4B3D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5039313-7518-4CCA-8D0F-ADABCEF84C29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14C8A363-D94D-4875-B98E-B4C53411902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FAC4BE8-7537-43C0-9EA3-98436F2BACAD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Image 24" descr="Une image contenant personne, homme, complet, cravate&#10;&#10;Description générée automatiquement">
            <a:extLst>
              <a:ext uri="{FF2B5EF4-FFF2-40B4-BE49-F238E27FC236}">
                <a16:creationId xmlns:a16="http://schemas.microsoft.com/office/drawing/2014/main" id="{E3278171-4180-4040-956C-AF0DE2060C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8" y="4549373"/>
            <a:ext cx="1324390" cy="1986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8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685800" y="1066800"/>
            <a:ext cx="5029200" cy="2578100"/>
            <a:chOff x="381000" y="1493451"/>
            <a:chExt cx="5257800" cy="2882900"/>
          </a:xfrm>
          <a:solidFill>
            <a:srgbClr val="2BD6E0"/>
          </a:solidFill>
        </p:grpSpPr>
        <p:sp>
          <p:nvSpPr>
            <p:cNvPr id="5" name="Rectangle à coins arrondis 4"/>
            <p:cNvSpPr/>
            <p:nvPr/>
          </p:nvSpPr>
          <p:spPr bwMode="auto">
            <a:xfrm>
              <a:off x="381000" y="1493451"/>
              <a:ext cx="5257800" cy="2882900"/>
            </a:xfrm>
            <a:prstGeom prst="wedgeRoundRectCallout">
              <a:avLst>
                <a:gd name="adj1" fmla="val 32667"/>
                <a:gd name="adj2" fmla="val 61230"/>
                <a:gd name="adj3" fmla="val 16667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A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Premier ministre</a:t>
              </a:r>
              <a:endParaRPr kumimoji="0" lang="fr-CA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362200" y="2158314"/>
              <a:ext cx="289560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Représentant du gouvernement.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Parle au nom de tous les ministres.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51" y="1655191"/>
            <a:ext cx="1363387" cy="1830049"/>
          </a:xfrm>
          <a:prstGeom prst="rect">
            <a:avLst/>
          </a:prstGeom>
        </p:spPr>
      </p:pic>
      <p:sp>
        <p:nvSpPr>
          <p:cNvPr id="14" name="Bouton d’action : Suivant 13">
            <a:hlinkClick r:id="rId5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6" name="Bouton d'action : Personnalisé 15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4495800" y="3733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Bouton d'action : Personnalisé 17">
            <a:hlinkClick r:id="" action="ppaction://noaction" highlightClick="1"/>
            <a:hlinkHover r:id="rId6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Bouton d'action : Personnalisé 18">
            <a:hlinkClick r:id="" action="ppaction://noaction" highlightClick="1"/>
            <a:hlinkHover r:id="rId7" action="ppaction://hlinksldjump"/>
          </p:cNvPr>
          <p:cNvSpPr/>
          <p:nvPr/>
        </p:nvSpPr>
        <p:spPr bwMode="auto">
          <a:xfrm>
            <a:off x="4648200" y="3886200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Bouton d'action : Personnalisé 19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1" name="Bouton d'action : Personnalisé 20">
            <a:hlinkClick r:id="" action="ppaction://noaction" highlightClick="1"/>
            <a:hlinkHover r:id="rId9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53F653D-F660-4B25-AF4E-5FF87A0D024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5439D57-0F2B-4AFF-A1E3-A88E8658E0F1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ACCD5F9-3087-4CE2-9560-7145FAA57A73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6A539A61-0BAC-4889-9984-45BF2F7DE0EC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5BB9BC4-6021-4207-A742-AD84C906381B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5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re 1"/>
          <p:cNvSpPr>
            <a:spLocks noGrp="1"/>
          </p:cNvSpPr>
          <p:nvPr>
            <p:ph type="title"/>
          </p:nvPr>
        </p:nvSpPr>
        <p:spPr>
          <a:xfrm>
            <a:off x="762000" y="1524000"/>
            <a:ext cx="7772400" cy="623888"/>
          </a:xfrm>
        </p:spPr>
        <p:txBody>
          <a:bodyPr/>
          <a:lstStyle/>
          <a:p>
            <a:pPr algn="ctr"/>
            <a:r>
              <a:rPr lang="fr-CA" altLang="fr-FR" sz="4000" b="0" dirty="0">
                <a:latin typeface="Arial" panose="020B0604020202020204" pitchFamily="34" charset="0"/>
                <a:cs typeface="Arial" panose="020B0604020202020204" pitchFamily="34" charset="0"/>
              </a:rPr>
              <a:t>Quel est le rôle d’un député?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1" t="30411" r="52675" b="22874"/>
          <a:stretch/>
        </p:blipFill>
        <p:spPr>
          <a:xfrm>
            <a:off x="762000" y="2590800"/>
            <a:ext cx="1673306" cy="3744226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2590800" y="2746927"/>
            <a:ext cx="6480094" cy="523220"/>
            <a:chOff x="2590800" y="2746927"/>
            <a:chExt cx="6480094" cy="52322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90800" y="2819400"/>
              <a:ext cx="381000" cy="43983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127294" y="2746927"/>
              <a:ext cx="594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800" dirty="0">
                  <a:latin typeface="Arial" panose="020B0604020202020204" pitchFamily="34" charset="0"/>
                  <a:cs typeface="Arial" panose="020B0604020202020204" pitchFamily="34" charset="0"/>
                </a:rPr>
                <a:t>Représenter les citoyens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590800" y="3638353"/>
            <a:ext cx="6480094" cy="523220"/>
            <a:chOff x="2590800" y="2746927"/>
            <a:chExt cx="6480094" cy="52322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90800" y="2819400"/>
              <a:ext cx="381000" cy="43983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127294" y="2746927"/>
              <a:ext cx="594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800" dirty="0">
                  <a:latin typeface="Arial" panose="020B0604020202020204" pitchFamily="34" charset="0"/>
                  <a:cs typeface="Arial" panose="020B0604020202020204" pitchFamily="34" charset="0"/>
                </a:rPr>
                <a:t>Mettre en place des projets de loi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587ECD7-1E73-4439-9188-59A46BA2D43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588A78-3C24-4E4E-B161-5D61D6E6BDAF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5948F6F-29A0-4134-B2E4-DCC7E3B8E21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0A30E4C-B86F-4AAA-9679-3A3D2EAB0251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68C778F-F784-43BD-B656-7F9567AF7D14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5" y="1219200"/>
            <a:ext cx="8610600" cy="54117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124200"/>
            <a:ext cx="1600200" cy="18288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BA7A5EB-346E-4738-89D8-8120C8421896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2BEE8BF-8DFF-4530-B4B5-72882A364BE1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D511E19-3D04-4088-97B7-1FB2D61F076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A19C18D-AF32-464A-8966-019E5B80C5B8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FA8460B-73BA-4424-94D4-4964B2739F2F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52" y="2667000"/>
            <a:ext cx="1662837" cy="2319759"/>
          </a:xfrm>
          <a:prstGeom prst="rect">
            <a:avLst/>
          </a:prstGeom>
        </p:spPr>
      </p:pic>
      <p:sp>
        <p:nvSpPr>
          <p:cNvPr id="13" name="Cadre 12"/>
          <p:cNvSpPr/>
          <p:nvPr/>
        </p:nvSpPr>
        <p:spPr bwMode="auto">
          <a:xfrm>
            <a:off x="4648200" y="1819370"/>
            <a:ext cx="4038600" cy="3505200"/>
          </a:xfrm>
          <a:prstGeom prst="frame">
            <a:avLst/>
          </a:prstGeom>
          <a:solidFill>
            <a:srgbClr val="2BD6E0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99330" name="Groupe 12"/>
          <p:cNvGrpSpPr>
            <a:grpSpLocks/>
          </p:cNvGrpSpPr>
          <p:nvPr/>
        </p:nvGrpSpPr>
        <p:grpSpPr bwMode="auto">
          <a:xfrm>
            <a:off x="3810000" y="1409701"/>
            <a:ext cx="5016500" cy="5024433"/>
            <a:chOff x="3809999" y="1409421"/>
            <a:chExt cx="5017280" cy="5025021"/>
          </a:xfrm>
        </p:grpSpPr>
        <p:pic>
          <p:nvPicPr>
            <p:cNvPr id="99331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29653">
              <a:off x="5379230" y="1409421"/>
              <a:ext cx="3448049" cy="32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32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9" y="4051846"/>
              <a:ext cx="3536449" cy="2357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33" name="Ellipse 10"/>
            <p:cNvSpPr>
              <a:spLocks noChangeArrowheads="1"/>
            </p:cNvSpPr>
            <p:nvPr/>
          </p:nvSpPr>
          <p:spPr bwMode="auto">
            <a:xfrm rot="169877">
              <a:off x="3854549" y="5854013"/>
              <a:ext cx="1087258" cy="580429"/>
            </a:xfrm>
            <a:prstGeom prst="ellipse">
              <a:avLst/>
            </a:prstGeom>
            <a:solidFill>
              <a:srgbClr val="FFCC0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fr-CA" altLang="fr-FR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2539283"/>
            <a:ext cx="1206502" cy="2447476"/>
          </a:xfrm>
          <a:prstGeom prst="rect">
            <a:avLst/>
          </a:prstGeom>
        </p:spPr>
      </p:pic>
      <p:sp>
        <p:nvSpPr>
          <p:cNvPr id="8" name="Cadre 7"/>
          <p:cNvSpPr/>
          <p:nvPr/>
        </p:nvSpPr>
        <p:spPr bwMode="auto">
          <a:xfrm>
            <a:off x="304800" y="1828800"/>
            <a:ext cx="4038600" cy="3505200"/>
          </a:xfrm>
          <a:prstGeom prst="frame">
            <a:avLst/>
          </a:prstGeom>
          <a:solidFill>
            <a:srgbClr val="2BD6E0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91EF844-5101-4F95-8739-08FC0697364C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449C3F2D-9AE7-4EF4-B535-22D0F2401A3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8ADBF39-A4F7-47D5-B393-9BB5E32AF47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69D88BCF-FD6F-449A-A4F9-CCCFE452A16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98B6665-B707-4E23-8659-3C5A8E376A04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25908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15" y="2552246"/>
            <a:ext cx="295433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47" y="2668587"/>
            <a:ext cx="36576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26" y="2228850"/>
            <a:ext cx="27051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2"/>
          <p:cNvSpPr>
            <a:spLocks noChangeArrowheads="1"/>
          </p:cNvSpPr>
          <p:nvPr/>
        </p:nvSpPr>
        <p:spPr bwMode="auto">
          <a:xfrm>
            <a:off x="1690184" y="1443466"/>
            <a:ext cx="6144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48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Des erreurs à éviter!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78" y="2264568"/>
            <a:ext cx="35814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85" y="2324893"/>
            <a:ext cx="3243262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88" y="1657349"/>
            <a:ext cx="35464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39" y="2039700"/>
            <a:ext cx="3659187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914400" y="3575050"/>
            <a:ext cx="7696200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PARLER SANS ÉCOUTER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397771" y="3575050"/>
            <a:ext cx="8574552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PRENDRE TOUTE LA PLACE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690677" y="3453040"/>
            <a:ext cx="8194012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PARTAGE ÉQUITABLE DES TÂCHES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732512" y="3292928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RESTER FÂCHÉ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589592" y="3474191"/>
            <a:ext cx="8112976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FAIRE AUCUN COMPROMIS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797980" y="3559969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 EN RETARD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1008851" y="3466651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MAUVAISE PRÉPARATION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823532" y="3450251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 CONNAÎTRE LES SUJETS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48A5E01-0A8C-4D36-84DA-CF272DCA142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D532AD8-A7BD-49F3-8432-3CD81D1B366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9DA9F26-F7FE-41FB-B854-39C4F4EF9F46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31E45F0-B64D-4DC1-96C4-F42B660B2C5E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E6648C0-9004-4EB3-A012-BDE16AECAB16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05000"/>
            <a:ext cx="7227888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8B3EFF7-1714-4951-81A1-27A2E67C3380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9A00D17B-1950-4A0C-97F8-AC58A3C10B7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9C71A43-E102-431F-8CA9-E676A6B1032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463A36A2-71F4-4692-9186-DF9F934C2A66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815A062-206C-478C-96D5-E05A5DDCA9FF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361059"/>
      </p:ext>
    </p:extLst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itre 1"/>
          <p:cNvSpPr txBox="1">
            <a:spLocks/>
          </p:cNvSpPr>
          <p:nvPr/>
        </p:nvSpPr>
        <p:spPr bwMode="auto">
          <a:xfrm>
            <a:off x="457200" y="1600200"/>
            <a:ext cx="8458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363"/>
              </a:spcBef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287338" indent="239713">
              <a:spcBef>
                <a:spcPts val="725"/>
              </a:spcBef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534988" indent="204788">
              <a:spcBef>
                <a:spcPct val="20000"/>
              </a:spcBef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766763" indent="193675">
              <a:spcBef>
                <a:spcPct val="20000"/>
              </a:spcBef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968375" indent="196850">
              <a:spcBef>
                <a:spcPts val="600"/>
              </a:spcBef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14255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18827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23399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27971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sont les prochaines étapes?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61604" y="2528888"/>
            <a:ext cx="7852625" cy="540000"/>
            <a:chOff x="761604" y="2528888"/>
            <a:chExt cx="7852625" cy="54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04" y="2528888"/>
              <a:ext cx="467986" cy="540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375229" y="2537278"/>
              <a:ext cx="723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Remplissez et collez les alvéoles restantes sur votre ruche; 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62000" y="3373688"/>
            <a:ext cx="7848600" cy="547584"/>
            <a:chOff x="762000" y="3373688"/>
            <a:chExt cx="7848600" cy="54758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2000" y="3381272"/>
              <a:ext cx="467590" cy="5400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371600" y="3373688"/>
              <a:ext cx="723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Faites-vous connaître dans l’école;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61822" y="4232400"/>
            <a:ext cx="8229778" cy="547584"/>
            <a:chOff x="761822" y="4232400"/>
            <a:chExt cx="8004807" cy="54758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2" y="4239984"/>
              <a:ext cx="467768" cy="540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375229" y="4232400"/>
              <a:ext cx="7391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Soyez à l’écoute des personnes que vous représentez;</a:t>
              </a:r>
              <a:endParaRPr lang="fr-C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61604" y="5084784"/>
            <a:ext cx="8077596" cy="540000"/>
            <a:chOff x="761604" y="5084784"/>
            <a:chExt cx="8077596" cy="5400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04" y="5084784"/>
              <a:ext cx="467986" cy="540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1371600" y="5084784"/>
              <a:ext cx="746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Réalisez des projets qui améliorent la vie dans l’école.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D8C73F0-6A5D-4AFF-971F-A77EA1C19C6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CD5816FA-5B4A-49D5-BB0D-586905AF098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97544DF-4D9D-4269-AC93-569841403ED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15E5D72D-F458-4916-B98C-3099E7574721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8D4E044-2995-459B-96F7-E5ECA151A934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3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300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415925" y="1958975"/>
            <a:ext cx="8347075" cy="2384425"/>
          </a:xfrm>
        </p:spPr>
        <p:txBody>
          <a:bodyPr/>
          <a:lstStyle/>
          <a:p>
            <a:pPr algn="ctr">
              <a:defRPr/>
            </a:pPr>
            <a: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vous de passer à l’action!</a:t>
            </a:r>
            <a:b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sz="44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05475" name="Forme libre 2"/>
          <p:cNvSpPr>
            <a:spLocks/>
          </p:cNvSpPr>
          <p:nvPr/>
        </p:nvSpPr>
        <p:spPr bwMode="auto">
          <a:xfrm>
            <a:off x="6172200" y="3151187"/>
            <a:ext cx="1090613" cy="808038"/>
          </a:xfrm>
          <a:custGeom>
            <a:avLst/>
            <a:gdLst>
              <a:gd name="T0" fmla="*/ 0 w 1091091"/>
              <a:gd name="T1" fmla="*/ 800816 h 808317"/>
              <a:gd name="T2" fmla="*/ 320562 w 1091091"/>
              <a:gd name="T3" fmla="*/ 157288 h 808317"/>
              <a:gd name="T4" fmla="*/ 745067 w 1091091"/>
              <a:gd name="T5" fmla="*/ 437261 h 808317"/>
              <a:gd name="T6" fmla="*/ 1078258 w 1091091"/>
              <a:gd name="T7" fmla="*/ 186 h 8083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pic>
        <p:nvPicPr>
          <p:cNvPr id="105476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5744116" y="3995120"/>
            <a:ext cx="55721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A381015-A7BB-4654-B6F1-C1DC270A8089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0F5F79E5-71A0-4611-B6F6-417D34AE437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6A6DCCE-9BC6-4EE9-9B64-0B121E008954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E5CC71B-BDCB-4B86-8AB4-2B0CB0355D9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F1BE24E-5A20-4429-8112-BDF05C6D9C2D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099F09F-A014-49EB-A018-8815DED163BE}"/>
              </a:ext>
            </a:extLst>
          </p:cNvPr>
          <p:cNvGrpSpPr/>
          <p:nvPr/>
        </p:nvGrpSpPr>
        <p:grpSpPr>
          <a:xfrm>
            <a:off x="3849307" y="5410200"/>
            <a:ext cx="1480309" cy="842129"/>
            <a:chOff x="337757" y="5145206"/>
            <a:chExt cx="603937" cy="354842"/>
          </a:xfrm>
          <a:solidFill>
            <a:schemeClr val="bg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C5300E-BB9D-4114-A9FC-2F7786DB9C02}"/>
                </a:ext>
              </a:extLst>
            </p:cNvPr>
            <p:cNvSpPr/>
            <p:nvPr/>
          </p:nvSpPr>
          <p:spPr>
            <a:xfrm>
              <a:off x="337757" y="5145206"/>
              <a:ext cx="603937" cy="354842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riangle isocèle 17">
              <a:extLst>
                <a:ext uri="{FF2B5EF4-FFF2-40B4-BE49-F238E27FC236}">
                  <a16:creationId xmlns:a16="http://schemas.microsoft.com/office/drawing/2014/main" id="{AF0E5CA3-427E-4B06-9689-EA5D100E9F7C}"/>
                </a:ext>
              </a:extLst>
            </p:cNvPr>
            <p:cNvSpPr/>
            <p:nvPr/>
          </p:nvSpPr>
          <p:spPr>
            <a:xfrm flipV="1">
              <a:off x="366154" y="5145206"/>
              <a:ext cx="547145" cy="243520"/>
            </a:xfrm>
            <a:prstGeom prst="triangle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ZoneTexte 3">
            <a:extLst>
              <a:ext uri="{FF2B5EF4-FFF2-40B4-BE49-F238E27FC236}">
                <a16:creationId xmlns:a16="http://schemas.microsoft.com/office/drawing/2014/main" id="{5613A37C-0780-44EE-8789-F0C9EB8DC6BE}"/>
              </a:ext>
            </a:extLst>
          </p:cNvPr>
          <p:cNvSpPr txBox="1"/>
          <p:nvPr/>
        </p:nvSpPr>
        <p:spPr>
          <a:xfrm>
            <a:off x="3276600" y="569795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CA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voxpopuli@electionsquebec.qc.ca</a:t>
            </a:r>
            <a:endParaRPr lang="en-CA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147888"/>
            <a:ext cx="7227888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48BF2B6-9C15-45CA-B44F-E181428AC84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394C3928-A106-42AE-8F3C-1C13A346C9E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BBBE1B3-8617-45C9-8748-A0C70955877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B7FC2DB5-3F73-4E38-B52D-D360DCAA7B3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25714A8-1008-4A14-8B4F-457A1D86EC43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82880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46C7F24-8CC4-4136-8F07-B0A468C7717C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95454DF4-8552-4790-B9D8-A5A7FF7B925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917B254-9E08-43EF-AA20-AF0231809C09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B70BCD43-F5E4-4A6A-8A31-865D128DE857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75848FE-9788-44B5-9FC2-53907B3D3A77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E8252FB-95B2-420F-ACD7-9D72FDCAACC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1A7E77C-C91C-42FB-87AD-EC705A05984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C93B70-9A48-4021-A9C2-E86650A5272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2BEFF6E-15CF-49F2-972C-73D0502C0CA6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447ED09-27DB-49E7-9CF1-C0908CAA5A64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569020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oneTexte 3"/>
          <p:cNvSpPr txBox="1">
            <a:spLocks noChangeArrowheads="1"/>
          </p:cNvSpPr>
          <p:nvPr/>
        </p:nvSpPr>
        <p:spPr bwMode="auto">
          <a:xfrm>
            <a:off x="7086600" y="4419600"/>
            <a:ext cx="19827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2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8275"/>
          <a:stretch/>
        </p:blipFill>
        <p:spPr>
          <a:xfrm>
            <a:off x="5584895" y="4102117"/>
            <a:ext cx="1771580" cy="3120461"/>
          </a:xfrm>
          <a:prstGeom prst="rect">
            <a:avLst/>
          </a:prstGeom>
        </p:spPr>
      </p:pic>
      <p:pic>
        <p:nvPicPr>
          <p:cNvPr id="1946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7304982" y="3307801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53FB7DC-248B-45B5-9C17-2B2F0BBBB31D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A5CF016-87F2-4451-99FD-38DA1295F01F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C83025-2CEE-476D-8EBC-8B73852D3A27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414B3B4-4FAF-4CBF-8162-F91D78904A5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DE737BD-F118-46E0-8A4B-BF0F82A11CF9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gabarit">
  <a:themeElements>
    <a:clrScheme name="gabar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FFFF"/>
      </a:hlink>
      <a:folHlink>
        <a:srgbClr val="66FFFF"/>
      </a:folHlink>
    </a:clrScheme>
    <a:fontScheme name="gabarit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9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93" charset="0"/>
          </a:defRPr>
        </a:defPPr>
      </a:lstStyle>
    </a:lnDef>
  </a:objectDefaults>
  <a:extraClrSchemeLst>
    <a:extraClrScheme>
      <a:clrScheme name="gabar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FFFF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34116</TotalTime>
  <Words>752</Words>
  <Application>Microsoft Office PowerPoint</Application>
  <PresentationFormat>Affichage à l'écran (4:3)</PresentationFormat>
  <Paragraphs>295</Paragraphs>
  <Slides>59</Slides>
  <Notes>59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9" baseType="lpstr">
      <vt:lpstr>Arial</vt:lpstr>
      <vt:lpstr>Arial Black</vt:lpstr>
      <vt:lpstr>Arial Unicode MS</vt:lpstr>
      <vt:lpstr>Segoe Print</vt:lpstr>
      <vt:lpstr>Tahoma</vt:lpstr>
      <vt:lpstr>Times</vt:lpstr>
      <vt:lpstr>Times New Roman</vt:lpstr>
      <vt:lpstr>Trebuchet MS</vt:lpstr>
      <vt:lpstr>Zapf Dingbats</vt:lpstr>
      <vt:lpstr>gabarit</vt:lpstr>
      <vt:lpstr>Présentation PowerPoint</vt:lpstr>
      <vt:lpstr>Pour pouvoir jouer votre rôle, vous devez connaître: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Êtes-vous les chefs qui prenez toutes les décisions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Trouve ton abeille!</vt:lpstr>
      <vt:lpstr>Présentation PowerPoint</vt:lpstr>
      <vt:lpstr>Présentation PowerPoint</vt:lpstr>
      <vt:lpstr>Présentation PowerPoint</vt:lpstr>
      <vt:lpstr>Présentation PowerPoint</vt:lpstr>
      <vt:lpstr>DÉMOCRATIE</vt:lpstr>
      <vt:lpstr>Présentation PowerPoint</vt:lpstr>
      <vt:lpstr>Le pouvoir par le peuple ou le pouvoir du peuple</vt:lpstr>
      <vt:lpstr>Le devoir en démocratie</vt:lpstr>
      <vt:lpstr>Présentation PowerPoint</vt:lpstr>
      <vt:lpstr>Présentation PowerPoint</vt:lpstr>
      <vt:lpstr>Présentation PowerPoint</vt:lpstr>
      <vt:lpstr>La démocratie m’inspire…</vt:lpstr>
      <vt:lpstr>    </vt:lpstr>
      <vt:lpstr>ÉGALITÉ</vt:lpstr>
      <vt:lpstr>LIBERTÉ D’EXPRESSION</vt:lpstr>
      <vt:lpstr>RESPECT</vt:lpstr>
      <vt:lpstr>ENTRAIDE</vt:lpstr>
      <vt:lpstr>ENGAGEMENT</vt:lpstr>
      <vt:lpstr>Passons à l’assermentation!</vt:lpstr>
      <vt:lpstr>Présentation PowerPoint</vt:lpstr>
      <vt:lpstr>Présentation PowerPoint</vt:lpstr>
      <vt:lpstr>Présentation PowerPoint</vt:lpstr>
      <vt:lpstr>Présentation PowerPoint</vt:lpstr>
      <vt:lpstr>Combien de circonscriptions découpent la carte électorale du Québec?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 est le rôle d’un député?</vt:lpstr>
      <vt:lpstr>Présentation PowerPoint</vt:lpstr>
      <vt:lpstr>Présentation PowerPoint</vt:lpstr>
      <vt:lpstr>PARLER SANS ÉCOUTER</vt:lpstr>
      <vt:lpstr>Présentation PowerPoint</vt:lpstr>
      <vt:lpstr>Présentation PowerPoint</vt:lpstr>
      <vt:lpstr>À vous de passer à l’action!  Questions?</vt:lpstr>
    </vt:vector>
  </TitlesOfParts>
  <Company>Assemblee Nationale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DERAICHE</dc:creator>
  <cp:lastModifiedBy>Élyse Bolduc</cp:lastModifiedBy>
  <cp:revision>1602</cp:revision>
  <cp:lastPrinted>2018-11-15T14:33:02Z</cp:lastPrinted>
  <dcterms:created xsi:type="dcterms:W3CDTF">2009-04-02T14:17:54Z</dcterms:created>
  <dcterms:modified xsi:type="dcterms:W3CDTF">2021-02-11T19:17:04Z</dcterms:modified>
</cp:coreProperties>
</file>