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356" r:id="rId3"/>
    <p:sldId id="258" r:id="rId4"/>
    <p:sldId id="357" r:id="rId5"/>
    <p:sldId id="395" r:id="rId6"/>
    <p:sldId id="321" r:id="rId7"/>
    <p:sldId id="324" r:id="rId8"/>
    <p:sldId id="397" r:id="rId9"/>
    <p:sldId id="358" r:id="rId10"/>
    <p:sldId id="360" r:id="rId11"/>
    <p:sldId id="362" r:id="rId12"/>
    <p:sldId id="363" r:id="rId13"/>
    <p:sldId id="325" r:id="rId14"/>
    <p:sldId id="398" r:id="rId15"/>
    <p:sldId id="359" r:id="rId16"/>
    <p:sldId id="326" r:id="rId17"/>
    <p:sldId id="364" r:id="rId18"/>
    <p:sldId id="313" r:id="rId19"/>
    <p:sldId id="286" r:id="rId20"/>
    <p:sldId id="287" r:id="rId21"/>
    <p:sldId id="371" r:id="rId22"/>
    <p:sldId id="387" r:id="rId23"/>
    <p:sldId id="365" r:id="rId24"/>
    <p:sldId id="330" r:id="rId25"/>
    <p:sldId id="388" r:id="rId26"/>
    <p:sldId id="366" r:id="rId27"/>
    <p:sldId id="367" r:id="rId28"/>
    <p:sldId id="368" r:id="rId29"/>
    <p:sldId id="389" r:id="rId30"/>
    <p:sldId id="370" r:id="rId31"/>
    <p:sldId id="289" r:id="rId32"/>
    <p:sldId id="351" r:id="rId33"/>
    <p:sldId id="293" r:id="rId34"/>
    <p:sldId id="294" r:id="rId35"/>
    <p:sldId id="295" r:id="rId36"/>
    <p:sldId id="296" r:id="rId37"/>
    <p:sldId id="297" r:id="rId38"/>
    <p:sldId id="372" r:id="rId39"/>
    <p:sldId id="373" r:id="rId40"/>
    <p:sldId id="375" r:id="rId41"/>
    <p:sldId id="391" r:id="rId42"/>
    <p:sldId id="374" r:id="rId43"/>
    <p:sldId id="377" r:id="rId44"/>
    <p:sldId id="378" r:id="rId45"/>
    <p:sldId id="379" r:id="rId46"/>
    <p:sldId id="380" r:id="rId47"/>
    <p:sldId id="381" r:id="rId48"/>
    <p:sldId id="284" r:id="rId49"/>
    <p:sldId id="399" r:id="rId50"/>
    <p:sldId id="400" r:id="rId51"/>
    <p:sldId id="401" r:id="rId52"/>
    <p:sldId id="402" r:id="rId53"/>
    <p:sldId id="291" r:id="rId54"/>
    <p:sldId id="318" r:id="rId55"/>
    <p:sldId id="343" r:id="rId56"/>
    <p:sldId id="353" r:id="rId57"/>
    <p:sldId id="403" r:id="rId58"/>
    <p:sldId id="312" r:id="rId59"/>
    <p:sldId id="347" r:id="rId60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83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Vachon" initials="W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8F8"/>
    <a:srgbClr val="FFFFFF"/>
    <a:srgbClr val="2BD6E0"/>
    <a:srgbClr val="37D8E2"/>
    <a:srgbClr val="CE1A1A"/>
    <a:srgbClr val="29D5E1"/>
    <a:srgbClr val="A1BC33"/>
    <a:srgbClr val="A9356A"/>
    <a:srgbClr val="099FA0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9" autoAdjust="0"/>
    <p:restoredTop sz="86613" autoAdjust="0"/>
  </p:normalViewPr>
  <p:slideViewPr>
    <p:cSldViewPr>
      <p:cViewPr varScale="1">
        <p:scale>
          <a:sx n="85" d="100"/>
          <a:sy n="85" d="100"/>
        </p:scale>
        <p:origin x="1584" y="67"/>
      </p:cViewPr>
      <p:guideLst>
        <p:guide orient="horz" pos="2160"/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56" y="10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05T09:47:18.693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8229">
              <a:defRPr sz="1200"/>
            </a:lvl1pPr>
          </a:lstStyle>
          <a:p>
            <a:pPr>
              <a:defRPr/>
            </a:pPr>
            <a:fld id="{A1329DA8-1D10-4E24-99DF-6B545B1C196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92993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29621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28229">
              <a:defRPr sz="1200"/>
            </a:lvl1pPr>
          </a:lstStyle>
          <a:p>
            <a:pPr>
              <a:defRPr/>
            </a:pPr>
            <a:fld id="{51EE0CFD-BE50-4CDE-BE89-3DD2DB6E0C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4220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93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9428B1-E3E1-4C10-8298-0262419FBBAE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020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65AD8CE-70F3-468F-B960-658F52979C89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4048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EDD5D25-19E4-45AC-AAFA-688910EB3B4E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9612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fr-CA" altLang="fr-FR" dirty="0">
              <a:latin typeface="Times" panose="02020603050405020304" pitchFamily="18" charset="0"/>
            </a:endParaRPr>
          </a:p>
          <a:p>
            <a:endParaRPr lang="fr-CA" altLang="fr-FR" dirty="0">
              <a:latin typeface="Times" panose="02020603050405020304" pitchFamily="18" charset="0"/>
            </a:endParaRPr>
          </a:p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4EABFB3-5A80-426A-BA6E-42CB5A69F0F5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84755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8B2647D-03D4-49BF-B316-BBF8772F845F}" type="slidenum">
              <a:rPr lang="fr-FR" altLang="fr-FR" sz="1200" smtClean="0"/>
              <a:pPr/>
              <a:t>13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563119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5207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57E1458-1CE3-4796-8FCE-163D9D37F411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32528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CD8ECA9-8280-4857-A129-BFFDF13BD743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84475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4E5BB8C-4B3F-4B35-B69F-EE09259292FD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49257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7522557-CB83-4A79-A875-84ACF723629A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182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408139B-F4F2-4060-AC40-465A86BB8A19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13097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0EC9702-10A5-4C20-BCDB-EA45AA3BF7C4}" type="slidenum">
              <a:rPr lang="fr-FR" altLang="fr-FR" sz="1200" smtClean="0"/>
              <a:pPr/>
              <a:t>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46083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971463C-FE20-4EFC-86DF-5B3F1DE80F19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60640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ACA567F-C04D-480B-B3F3-1EC519859F5C}" type="slidenum">
              <a:rPr lang="fr-FR" altLang="fr-FR" sz="1200" smtClean="0"/>
              <a:pPr/>
              <a:t>21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647253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22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52073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71F692-DF14-43CC-9F82-DF4400AD5443}" type="slidenum">
              <a:rPr lang="fr-FR" altLang="fr-FR" sz="1200" smtClean="0"/>
              <a:pPr/>
              <a:t>23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613064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664416-AB31-46E1-943A-352B824C8683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30307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25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790198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9991936-BF27-4ADB-9281-60D8B6AE4D27}" type="slidenum">
              <a:rPr lang="fr-FR" altLang="fr-FR" sz="1200" smtClean="0"/>
              <a:pPr/>
              <a:t>26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62704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25A1C26-14E6-4C27-8C61-C28E715AD9F7}" type="slidenum">
              <a:rPr lang="fr-FR" altLang="fr-FR" sz="1200" smtClean="0"/>
              <a:pPr/>
              <a:t>27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33658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1B247CF-FF13-4DE0-A2E2-14A9D9D35C2B}" type="slidenum">
              <a:rPr lang="fr-FR" altLang="fr-FR" sz="1200" smtClean="0"/>
              <a:pPr/>
              <a:t>28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598180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A8BE5FE-977A-4F36-8099-C37EAD21769B}" type="slidenum">
              <a:rPr lang="fr-FR" altLang="fr-FR" sz="1200" smtClean="0"/>
              <a:pPr/>
              <a:t>29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9493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BA23ED-F262-483C-B097-7AE4E45618F3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62259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53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4C09320-6689-408D-A491-6EB4A68FB34F}" type="slidenum">
              <a:rPr lang="fr-FR" altLang="fr-FR" sz="1200" smtClean="0"/>
              <a:pPr/>
              <a:t>30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029793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93879CA-D64D-4C6A-80F5-A889678E91A9}" type="slidenum">
              <a:rPr lang="fr-FR" altLang="fr-FR" sz="1200" smtClean="0"/>
              <a:pPr/>
              <a:t>31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72688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3125" lvl="1" indent="-227708">
              <a:buFont typeface="+mj-lt"/>
              <a:buAutoNum type="arabicPeriod"/>
              <a:defRPr/>
            </a:pPr>
            <a:endParaRPr lang="fr-CA" dirty="0"/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BAB4F92-24BA-4990-8E2F-150A3404730A}" type="slidenum">
              <a:rPr lang="fr-FR" altLang="fr-FR" sz="1200" smtClean="0"/>
              <a:pPr/>
              <a:t>32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79382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469A951-2FF8-4449-BB40-403772CF6559}" type="slidenum">
              <a:rPr lang="fr-FR" altLang="fr-FR" sz="1200" smtClean="0"/>
              <a:pPr/>
              <a:t>33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107667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54EAB17-5DFB-4BEA-BB67-C30FB404E6B5}" type="slidenum">
              <a:rPr lang="fr-FR" altLang="fr-FR" sz="1200" smtClean="0"/>
              <a:pPr/>
              <a:t>34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954338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75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0207727-31C4-48B1-864F-66891BD771FA}" type="slidenum">
              <a:rPr lang="fr-FR" altLang="fr-FR" sz="1200" smtClean="0"/>
              <a:pPr/>
              <a:t>35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64401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AB1741A-39C7-40CB-9A2D-6BEA4CFCBB26}" type="slidenum">
              <a:rPr lang="fr-FR" altLang="fr-FR" sz="1200" smtClean="0"/>
              <a:pPr/>
              <a:t>36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625258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16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3AD0934-89A5-47A5-BE59-0A74552BD512}" type="slidenum">
              <a:rPr lang="fr-FR" altLang="fr-FR" sz="1200" smtClean="0"/>
              <a:pPr/>
              <a:t>37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480455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37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B8EB473-3910-47AD-862E-EAD8706E9A5B}" type="slidenum">
              <a:rPr lang="fr-FR" altLang="fr-FR" sz="1200" smtClean="0"/>
              <a:pPr/>
              <a:t>38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76871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1329148-61B1-4F26-825E-7153764FFA5C}" type="slidenum">
              <a:rPr lang="fr-FR" altLang="fr-FR" sz="1200" smtClean="0"/>
              <a:pPr/>
              <a:t>39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5056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3533F1B-E86D-4771-B289-90D0B7FEC3E3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127316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FAED433-4897-4A25-97F9-61007089EB98}" type="slidenum">
              <a:rPr lang="fr-FR" altLang="fr-FR" sz="1200" smtClean="0"/>
              <a:pPr/>
              <a:t>40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411425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41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595932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D27E000-61BE-4EA4-B5D5-7D394A4C1ED9}" type="slidenum">
              <a:rPr lang="fr-FR" altLang="fr-FR" sz="1200" smtClean="0"/>
              <a:pPr/>
              <a:t>42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010781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7B8AA91-D914-4EAC-B0F9-50EC76F0D09E}" type="slidenum">
              <a:rPr lang="fr-FR" altLang="fr-FR" sz="1200" smtClean="0"/>
              <a:pPr/>
              <a:t>43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88421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839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755F2CA-50C8-4138-BB7B-0339B569C3C6}" type="slidenum">
              <a:rPr lang="fr-FR" altLang="fr-FR" sz="1200" smtClean="0"/>
              <a:pPr/>
              <a:t>44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199321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860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4EA87DD-B7E8-426F-8BD4-772645C7933F}" type="slidenum">
              <a:rPr lang="fr-FR" altLang="fr-FR" sz="1200" smtClean="0"/>
              <a:pPr/>
              <a:t>45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0737089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i="1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3C3EF34-37F7-4DC5-B28B-AF2757F87A02}" type="slidenum">
              <a:rPr lang="fr-FR" altLang="fr-FR" sz="1200" smtClean="0"/>
              <a:pPr/>
              <a:t>46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258867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6AB14E5-86B7-4099-BC69-C04F952155A8}" type="slidenum">
              <a:rPr lang="fr-FR" altLang="fr-FR" sz="1200" smtClean="0"/>
              <a:pPr/>
              <a:t>47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0344827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21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3CB9E08-9CED-4FC8-AB48-D037581EACB6}" type="slidenum">
              <a:rPr lang="fr-FR" altLang="fr-FR" sz="1200" smtClean="0"/>
              <a:pPr/>
              <a:t>48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277208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49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62101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EDD5D25-19E4-45AC-AAFA-688910EB3B4E}" type="slidenum">
              <a:rPr lang="fr-FR" altLang="fr-FR" sz="1200" smtClean="0"/>
              <a:pPr/>
              <a:t>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240522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50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6632842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51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0844086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A238CEC-5357-4A9A-9111-527B39E784E9}" type="slidenum">
              <a:rPr lang="fr-FR" altLang="fr-FR" sz="1200" smtClean="0"/>
              <a:pPr/>
              <a:t>52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3860781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62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214EE4-4700-4448-812C-3ABDC8C7C504}" type="slidenum">
              <a:rPr lang="fr-FR" altLang="fr-FR" sz="1200" smtClean="0"/>
              <a:pPr/>
              <a:t>53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54504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983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1018C15-D500-449B-B3C4-FD71AB923796}" type="slidenum">
              <a:rPr lang="fr-FR" altLang="fr-FR" sz="1200" smtClean="0"/>
              <a:pPr/>
              <a:t>54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9081754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03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788BD98-A77A-41B3-914B-32E93CAA3E6B}" type="slidenum">
              <a:rPr lang="fr-FR" altLang="fr-FR" sz="1200" smtClean="0"/>
              <a:pPr/>
              <a:t>55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10075930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5612" lvl="1" indent="0">
              <a:buFontTx/>
              <a:buNone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7828682-3BEA-4564-BEEA-7163B361BDCF}" type="slidenum">
              <a:rPr lang="fr-FR" altLang="fr-FR" sz="1200" smtClean="0"/>
              <a:pPr/>
              <a:t>56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7164901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EE0CFD-BE50-4CDE-BE89-3DD2DB6E0C3F}" type="slidenum">
              <a:rPr lang="fr-FR" altLang="fr-FR" smtClean="0"/>
              <a:pPr>
                <a:defRPr/>
              </a:pPr>
              <a:t>57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6200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44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440A8A4-FA11-43D0-9B80-9DE4C3B26F3D}" type="slidenum">
              <a:rPr lang="fr-FR" altLang="fr-FR" sz="1200" smtClean="0"/>
              <a:pPr/>
              <a:t>58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690871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956C13E-D332-414F-BE8F-09231FC9B2D1}" type="slidenum">
              <a:rPr lang="fr-FR" altLang="fr-FR" sz="1200" smtClean="0"/>
              <a:pPr/>
              <a:t>59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73513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5DC391-408D-4B70-83BE-B7E9250BE752}" type="slidenum">
              <a:rPr lang="fr-FR" altLang="fr-FR" sz="1200" smtClean="0"/>
              <a:pPr/>
              <a:t>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96324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00F684F-069E-4511-B212-7AE941D1F46E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803499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DD97D8-DA5F-46E7-8CF7-DCEDC093D230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385207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>
              <a:latin typeface="Times" panose="02020603050405020304" pitchFamily="18" charset="0"/>
            </a:endParaRPr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9775" indent="-28416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8238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93850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7875" indent="-227013" defTabSz="9271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50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622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94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6675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D34606C-1185-4727-901C-9CAC04D68D5A}" type="slidenum">
              <a:rPr lang="fr-FR" altLang="fr-FR" sz="1200" smtClean="0"/>
              <a:pPr/>
              <a:t>9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62323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62558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23804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72250" y="762000"/>
            <a:ext cx="2190750" cy="5410200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762000"/>
            <a:ext cx="6419850" cy="5410200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29772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52896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56132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6300" y="22098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49828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5966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595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67920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5229214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1670490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0"/>
            <a:ext cx="7772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822325" y="2017713"/>
            <a:ext cx="7635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fr-CH" dirty="0"/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514600"/>
            <a:ext cx="77724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Unicode MS"/>
          <a:ea typeface="MS PGothic" panose="020B0600070205080204" pitchFamily="34" charset="-128"/>
          <a:cs typeface="Arial Unicode M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Unicode MS" charset="0"/>
          <a:ea typeface="MS PGothic" panose="020B0600070205080204" pitchFamily="34" charset="-128"/>
          <a:cs typeface="Arial Unicode MS" panose="020B0604020202020204" pitchFamily="34" charset="-128"/>
        </a:defRPr>
      </a:lvl5pPr>
      <a:lvl6pPr marL="4572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6pPr>
      <a:lvl7pPr marL="9144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7pPr>
      <a:lvl8pPr marL="13716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8pPr>
      <a:lvl9pPr marL="1828800" algn="just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Tahoma" pitchFamily="93" charset="0"/>
        </a:defRPr>
      </a:lvl9pPr>
    </p:titleStyle>
    <p:bodyStyle>
      <a:lvl1pPr marL="342900" indent="-103188" algn="l" rtl="0" eaLnBrk="0" fontAlgn="base" hangingPunct="0">
        <a:spcBef>
          <a:spcPts val="1363"/>
        </a:spcBef>
        <a:spcAft>
          <a:spcPct val="0"/>
        </a:spcAft>
        <a:buClr>
          <a:srgbClr val="3C8C93"/>
        </a:buClr>
        <a:buSzPct val="12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1pPr>
      <a:lvl2pPr marL="287338" indent="239713" algn="l" rtl="0" eaLnBrk="0" fontAlgn="base" hangingPunct="0">
        <a:spcBef>
          <a:spcPts val="725"/>
        </a:spcBef>
        <a:spcAft>
          <a:spcPct val="0"/>
        </a:spcAft>
        <a:buClr>
          <a:srgbClr val="72BFC5"/>
        </a:buClr>
        <a:buSzPct val="125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2pPr>
      <a:lvl3pPr marL="534988" indent="204788" algn="l" rtl="0" eaLnBrk="0" fontAlgn="base" hangingPunct="0">
        <a:spcBef>
          <a:spcPct val="20000"/>
        </a:spcBef>
        <a:spcAft>
          <a:spcPct val="0"/>
        </a:spcAft>
        <a:buClr>
          <a:srgbClr val="9ED3D7"/>
        </a:buClr>
        <a:buSzPct val="108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3pPr>
      <a:lvl4pPr marL="766763" indent="193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600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4pPr>
      <a:lvl5pPr marL="968375" indent="196850" algn="l" rtl="0" eaLnBrk="0" fontAlgn="base" hangingPunct="0">
        <a:spcBef>
          <a:spcPts val="600"/>
        </a:spcBef>
        <a:spcAft>
          <a:spcPct val="0"/>
        </a:spcAft>
        <a:buClr>
          <a:srgbClr val="3C8C93"/>
        </a:buClr>
        <a:buSzPct val="65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 Unicode MS"/>
          <a:ea typeface="MS PGothic" panose="020B0600070205080204" pitchFamily="34" charset="-128"/>
          <a:cs typeface="Arial Unicode MS"/>
        </a:defRPr>
      </a:lvl5pPr>
      <a:lvl6pPr marL="22352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6pPr>
      <a:lvl7pPr marL="26924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7pPr>
      <a:lvl8pPr marL="31496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8pPr>
      <a:lvl9pPr marL="3606800" indent="-177800" algn="just" rtl="0" fontAlgn="base">
        <a:spcBef>
          <a:spcPct val="20000"/>
        </a:spcBef>
        <a:spcAft>
          <a:spcPct val="0"/>
        </a:spcAft>
        <a:buClr>
          <a:srgbClr val="F3CC73"/>
        </a:buClr>
        <a:buSzPct val="70000"/>
        <a:buFont typeface="Zapf Dingbats" pitchFamily="93" charset="2"/>
        <a:buChar char="w"/>
        <a:defRPr sz="2800">
          <a:solidFill>
            <a:srgbClr val="E5F8FB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93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" Target="slide13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7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1.jpeg"/><Relationship Id="rId5" Type="http://schemas.openxmlformats.org/officeDocument/2006/relationships/hyperlink" Target="https://pixabay.com/fr/id%C3%A9e-solutions-d-affaires-3070332/" TargetMode="Externa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slide" Target="slide6.xml"/><Relationship Id="rId4" Type="http://schemas.openxmlformats.org/officeDocument/2006/relationships/notesSlide" Target="../notesSlides/notesSlide4.xml"/><Relationship Id="rId9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3.xml"/><Relationship Id="rId9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9.png"/><Relationship Id="rId5" Type="http://schemas.openxmlformats.org/officeDocument/2006/relationships/slide" Target="slide46.xml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33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44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9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slide" Target="slide53.xml"/><Relationship Id="rId11" Type="http://schemas.openxmlformats.org/officeDocument/2006/relationships/image" Target="../media/image4.png"/><Relationship Id="rId5" Type="http://schemas.openxmlformats.org/officeDocument/2006/relationships/image" Target="../media/image51.png"/><Relationship Id="rId10" Type="http://schemas.openxmlformats.org/officeDocument/2006/relationships/slide" Target="slide51.xml"/><Relationship Id="rId4" Type="http://schemas.openxmlformats.org/officeDocument/2006/relationships/notesSlide" Target="../notesSlides/notesSlide49.xml"/><Relationship Id="rId9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slide" Target="slide13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3.xml"/><Relationship Id="rId12" Type="http://schemas.openxmlformats.org/officeDocument/2006/relationships/image" Target="../media/image4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52.jpg"/><Relationship Id="rId11" Type="http://schemas.openxmlformats.org/officeDocument/2006/relationships/slide" Target="slide51.xml"/><Relationship Id="rId5" Type="http://schemas.openxmlformats.org/officeDocument/2006/relationships/image" Target="../media/image51.png"/><Relationship Id="rId10" Type="http://schemas.openxmlformats.org/officeDocument/2006/relationships/slide" Target="slide50.xml"/><Relationship Id="rId4" Type="http://schemas.openxmlformats.org/officeDocument/2006/relationships/notesSlide" Target="../notesSlides/notesSlide50.xml"/><Relationship Id="rId9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image" Target="../media/image53.jpeg"/><Relationship Id="rId3" Type="http://schemas.openxmlformats.org/officeDocument/2006/relationships/tags" Target="../tags/tag1.xml"/><Relationship Id="rId7" Type="http://schemas.openxmlformats.org/officeDocument/2006/relationships/slide" Target="slide53.xml"/><Relationship Id="rId12" Type="http://schemas.openxmlformats.org/officeDocument/2006/relationships/image" Target="../media/image4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51.png"/><Relationship Id="rId11" Type="http://schemas.openxmlformats.org/officeDocument/2006/relationships/slide" Target="slide51.xml"/><Relationship Id="rId5" Type="http://schemas.openxmlformats.org/officeDocument/2006/relationships/notesSlide" Target="../notesSlides/notesSlide51.xml"/><Relationship Id="rId10" Type="http://schemas.openxmlformats.org/officeDocument/2006/relationships/slide" Target="slide50.xml"/><Relationship Id="rId4" Type="http://schemas.openxmlformats.org/officeDocument/2006/relationships/slideLayout" Target="../slideLayouts/slideLayout2.xml"/><Relationship Id="rId9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3.xml"/><Relationship Id="rId12" Type="http://schemas.openxmlformats.org/officeDocument/2006/relationships/image" Target="../media/image4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54.jpg"/><Relationship Id="rId11" Type="http://schemas.openxmlformats.org/officeDocument/2006/relationships/slide" Target="slide51.xml"/><Relationship Id="rId5" Type="http://schemas.openxmlformats.org/officeDocument/2006/relationships/image" Target="../media/image51.png"/><Relationship Id="rId10" Type="http://schemas.openxmlformats.org/officeDocument/2006/relationships/slide" Target="slide50.xml"/><Relationship Id="rId4" Type="http://schemas.openxmlformats.org/officeDocument/2006/relationships/notesSlide" Target="../notesSlides/notesSlide52.xml"/><Relationship Id="rId9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3.mp3"/><Relationship Id="rId13" Type="http://schemas.microsoft.com/office/2007/relationships/media" Target="../media/media56.mp3"/><Relationship Id="rId18" Type="http://schemas.openxmlformats.org/officeDocument/2006/relationships/audio" Target="../media/media58.mp3"/><Relationship Id="rId26" Type="http://schemas.openxmlformats.org/officeDocument/2006/relationships/image" Target="../media/image67.png"/><Relationship Id="rId3" Type="http://schemas.microsoft.com/office/2007/relationships/media" Target="../media/media51.mp3"/><Relationship Id="rId21" Type="http://schemas.openxmlformats.org/officeDocument/2006/relationships/image" Target="../media/image62.png"/><Relationship Id="rId7" Type="http://schemas.microsoft.com/office/2007/relationships/media" Target="../media/media53.mp3"/><Relationship Id="rId12" Type="http://schemas.openxmlformats.org/officeDocument/2006/relationships/audio" Target="../media/media55.mp3"/><Relationship Id="rId17" Type="http://schemas.microsoft.com/office/2007/relationships/media" Target="../media/media58.mp3"/><Relationship Id="rId25" Type="http://schemas.openxmlformats.org/officeDocument/2006/relationships/image" Target="../media/image66.png"/><Relationship Id="rId2" Type="http://schemas.openxmlformats.org/officeDocument/2006/relationships/audio" Target="../media/media50.mp3"/><Relationship Id="rId16" Type="http://schemas.openxmlformats.org/officeDocument/2006/relationships/audio" Target="../media/media57.mp3"/><Relationship Id="rId20" Type="http://schemas.openxmlformats.org/officeDocument/2006/relationships/notesSlide" Target="../notesSlides/notesSlide56.xml"/><Relationship Id="rId29" Type="http://schemas.openxmlformats.org/officeDocument/2006/relationships/image" Target="../media/image70.png"/><Relationship Id="rId1" Type="http://schemas.microsoft.com/office/2007/relationships/media" Target="../media/media50.mp3"/><Relationship Id="rId6" Type="http://schemas.openxmlformats.org/officeDocument/2006/relationships/audio" Target="../media/media52.mp3"/><Relationship Id="rId11" Type="http://schemas.microsoft.com/office/2007/relationships/media" Target="../media/media55.mp3"/><Relationship Id="rId24" Type="http://schemas.openxmlformats.org/officeDocument/2006/relationships/image" Target="../media/image65.png"/><Relationship Id="rId5" Type="http://schemas.microsoft.com/office/2007/relationships/media" Target="../media/media52.mp3"/><Relationship Id="rId15" Type="http://schemas.microsoft.com/office/2007/relationships/media" Target="../media/media57.mp3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audio" Target="../media/media54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51.mp3"/><Relationship Id="rId9" Type="http://schemas.microsoft.com/office/2007/relationships/media" Target="../media/media54.mp3"/><Relationship Id="rId14" Type="http://schemas.openxmlformats.org/officeDocument/2006/relationships/audio" Target="../media/media56.mp3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voxpopuli@electionsquebec.qc.ca" TargetMode="Externa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11" flipH="1">
            <a:off x="-1927599" y="2543162"/>
            <a:ext cx="1671935" cy="141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iap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96432" y="1278835"/>
            <a:ext cx="609600" cy="609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7CC8FA-B38E-4DD0-AA6D-C31E387897A5}"/>
              </a:ext>
            </a:extLst>
          </p:cNvPr>
          <p:cNvSpPr txBox="1"/>
          <p:nvPr/>
        </p:nvSpPr>
        <p:spPr>
          <a:xfrm>
            <a:off x="5410200" y="2514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pour les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</a:t>
            </a:r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d’élèves</a:t>
            </a:r>
            <a:r>
              <a:rPr lang="en-CA" sz="2400" dirty="0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CA" sz="2400" dirty="0" err="1">
                <a:solidFill>
                  <a:srgbClr val="5D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primaire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B236DC-4DBF-43C6-894E-4C0ABBAD9DE0}"/>
              </a:ext>
            </a:extLst>
          </p:cNvPr>
          <p:cNvSpPr txBox="1"/>
          <p:nvPr/>
        </p:nvSpPr>
        <p:spPr>
          <a:xfrm>
            <a:off x="4482" y="6597732"/>
            <a:ext cx="1114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>
                <a:latin typeface="Arial" panose="020B0604020202020204" pitchFamily="34" charset="0"/>
                <a:cs typeface="Arial" panose="020B0604020202020204" pitchFamily="34" charset="0"/>
              </a:rPr>
              <a:t>MAJ EB 11-02-2021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5139 C 0.02344 0.05162 0.02465 0.05255 0.02847 0.05301 C 0.03142 0.05348 0.0368 0.05394 0.0368 0.05417 C 0.05295 0.05764 0.04167 0.05556 0.08299 0.0544 C 0.08733 0.05417 0.09549 0.05255 0.09549 0.05278 C 0.09809 0.05162 0.10139 0.05093 0.10434 0.05047 C 0.11094 0.04723 0.12222 0.0463 0.12986 0.04352 C 0.1316 0.04283 0.13212 0.04213 0.1342 0.04167 C 0.13576 0.04121 0.14028 0.04074 0.14028 0.04098 C 0.15694 0.03426 0.18142 0.02848 0.20365 0.02732 C 0.2743 0.02778 0.24514 0.02547 0.2743 0.0294 C 0.2783 0.03125 0.2842 0.03195 0.28889 0.03334 C 0.29236 0.03449 0.2967 0.03565 0.30017 0.03681 C 0.30608 0.03889 0.30694 0.03982 0.31354 0.04121 C 0.31476 0.04167 0.31545 0.04237 0.31667 0.0426 C 0.31788 0.04306 0.31962 0.04306 0.32083 0.04352 C 0.32483 0.04514 0.32621 0.04746 0.33194 0.04838 C 0.33437 0.0507 0.3401 0.05348 0.34514 0.05487 C 0.34861 0.05718 0.35538 0.05926 0.36059 0.06088 C 0.37101 0.06389 0.35555 0.05834 0.36684 0.06227 C 0.37326 0.06436 0.3783 0.06621 0.38646 0.0669 C 0.38993 0.06806 0.39132 0.06875 0.39566 0.06922 C 0.40538 0.07153 0.41528 0.07315 0.42656 0.07408 C 0.43594 0.07547 0.43976 0.075 0.45226 0.07547 C 0.47604 0.075 0.47934 0.07524 0.49635 0.07408 C 0.50087 0.07269 0.50903 0.07107 0.51493 0.07061 C 0.5224 0.06875 0.53073 0.06713 0.5375 0.06482 C 0.54774 0.06135 0.55746 0.0544 0.57031 0.05255 C 0.57483 0.0507 0.57969 0.04815 0.58576 0.04746 C 0.5901 0.04445 0.60121 0.0419 0.60816 0.04005 C 0.62031 0.03681 0.63299 0.03334 0.64323 0.02894 L 0.63507 0.01482 " pathEditMode="relative" rAng="0" ptsTypes="ffffffffffffffffffffffffffffffAA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9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7467600" cy="623888"/>
          </a:xfrm>
        </p:spPr>
        <p:txBody>
          <a:bodyPr/>
          <a:lstStyle/>
          <a:p>
            <a:pPr algn="ctr">
              <a:spcBef>
                <a:spcPct val="30000"/>
              </a:spcBef>
            </a:pPr>
            <a:r>
              <a:rPr lang="fr-CA" altLang="fr-FR" sz="3600" b="0" dirty="0">
                <a:latin typeface="Arial" panose="020B0604020202020204" pitchFamily="34" charset="0"/>
                <a:cs typeface="Arial" panose="020B0604020202020204" pitchFamily="34" charset="0"/>
              </a:rPr>
              <a:t>Êtes-vous les chefs qui prenez toutes les décisions ?</a:t>
            </a:r>
          </a:p>
        </p:txBody>
      </p:sp>
      <p:grpSp>
        <p:nvGrpSpPr>
          <p:cNvPr id="21507" name="Groupe 6"/>
          <p:cNvGrpSpPr>
            <a:grpSpLocks/>
          </p:cNvGrpSpPr>
          <p:nvPr/>
        </p:nvGrpSpPr>
        <p:grpSpPr bwMode="auto">
          <a:xfrm>
            <a:off x="1576388" y="3429000"/>
            <a:ext cx="2309812" cy="2638425"/>
            <a:chOff x="1575881" y="3429000"/>
            <a:chExt cx="2310228" cy="2637668"/>
          </a:xfrm>
        </p:grpSpPr>
        <p:pic>
          <p:nvPicPr>
            <p:cNvPr id="21513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429000"/>
              <a:ext cx="2285909" cy="263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ZoneTexte 4"/>
            <p:cNvSpPr txBox="1">
              <a:spLocks noChangeArrowheads="1"/>
            </p:cNvSpPr>
            <p:nvPr/>
          </p:nvSpPr>
          <p:spPr bwMode="auto">
            <a:xfrm>
              <a:off x="1575881" y="4286169"/>
              <a:ext cx="228590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CA" altLang="fr-FR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OUI</a:t>
              </a:r>
            </a:p>
          </p:txBody>
        </p:sp>
      </p:grpSp>
      <p:grpSp>
        <p:nvGrpSpPr>
          <p:cNvPr id="21508" name="Groupe 5"/>
          <p:cNvGrpSpPr>
            <a:grpSpLocks/>
          </p:cNvGrpSpPr>
          <p:nvPr/>
        </p:nvGrpSpPr>
        <p:grpSpPr bwMode="auto">
          <a:xfrm>
            <a:off x="5175250" y="3432175"/>
            <a:ext cx="2287588" cy="2635250"/>
            <a:chOff x="5175115" y="3432704"/>
            <a:chExt cx="2287240" cy="2633964"/>
          </a:xfrm>
        </p:grpSpPr>
        <p:pic>
          <p:nvPicPr>
            <p:cNvPr id="21511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432704"/>
              <a:ext cx="2280755" cy="26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ZoneTexte 9"/>
            <p:cNvSpPr txBox="1">
              <a:spLocks noChangeArrowheads="1"/>
            </p:cNvSpPr>
            <p:nvPr/>
          </p:nvSpPr>
          <p:spPr bwMode="auto">
            <a:xfrm>
              <a:off x="5175115" y="4286169"/>
              <a:ext cx="228590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fr-CA" altLang="fr-FR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</a:t>
              </a:r>
            </a:p>
          </p:txBody>
        </p:sp>
      </p:grpSp>
      <p:sp>
        <p:nvSpPr>
          <p:cNvPr id="21509" name="Bouton d'action : Personnalisé 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00200" y="4114800"/>
            <a:ext cx="2262188" cy="1295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0" name="Bouton d'action : Personnalisé 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81600" y="4114800"/>
            <a:ext cx="2286000" cy="1295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pic>
        <p:nvPicPr>
          <p:cNvPr id="2" name="Diapo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2057400"/>
            <a:ext cx="609600" cy="6096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EAB2238-B81A-4A81-8B6C-BA8982F4FDF9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9E0EA9F-C405-43B6-8C97-461F0D660E68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6E440F5-9F9B-4F5C-A610-D72E9B849DB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5B276BE-C956-4099-AF0B-97B0FB70460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225AF08-7FB1-42A5-A292-0BA04BA9C672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alt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Bouton d'action : Personnalisé 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-8106"/>
            <a:ext cx="9144000" cy="6858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98462" y="1524000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72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Oups…</a:t>
            </a:r>
          </a:p>
        </p:txBody>
      </p:sp>
      <p:pic>
        <p:nvPicPr>
          <p:cNvPr id="6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22026"/>
            <a:ext cx="1819816" cy="2435974"/>
          </a:xfrm>
        </p:spPr>
      </p:pic>
      <p:pic>
        <p:nvPicPr>
          <p:cNvPr id="2" name="Diapo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106612"/>
            <a:ext cx="609600" cy="6096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7D7F819-CB67-4872-B430-E4D96B6A66C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3FEA4CD-3557-43D8-8B73-586E00EC0EE0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6D794E6-809D-4929-ADCA-8EDF928413D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CDC4130-8CB8-443C-90CC-C0DD2E01E74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710EE22-DBDC-4A2A-8BA0-661913C8C04B}"/>
                </a:ext>
              </a:extLst>
            </p:cNvPr>
            <p:cNvSpPr txBox="1"/>
            <p:nvPr/>
          </p:nvSpPr>
          <p:spPr>
            <a:xfrm>
              <a:off x="6612745" y="5688091"/>
              <a:ext cx="343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4547017" cy="4333875"/>
          </a:xfrm>
          <a:prstGeom prst="rect">
            <a:avLst/>
          </a:prstGeom>
        </p:spPr>
      </p:pic>
      <p:pic>
        <p:nvPicPr>
          <p:cNvPr id="2" name="Diapo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5400" y="1981200"/>
            <a:ext cx="609600" cy="6096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34048A4-E5B4-4FCD-AE3F-D10D07FF2BB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18003327-F1C8-4CF8-8CD8-197A2105546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DD2BD55-A612-436E-8679-90D34B180C5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38B607-E540-44E9-A802-773CEEB7EDD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40D0CAA-7794-4113-A020-0BEAD6A2BB7D}"/>
                </a:ext>
              </a:extLst>
            </p:cNvPr>
            <p:cNvSpPr txBox="1"/>
            <p:nvPr/>
          </p:nvSpPr>
          <p:spPr>
            <a:xfrm>
              <a:off x="6607040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27652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 13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 14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254">
            <a:off x="9146309" y="1881846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2" name="Diapo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1481575"/>
            <a:ext cx="609600" cy="609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A9F218B-D38B-47FA-8659-15E9C776A76D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1F133982-CC67-42D3-A256-F8941CCCEA4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F0A69EB-BB5C-43E3-AA70-C0C54A150E9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EE11B6-E6C4-49DE-8B7E-0D7C64338B4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83CDB1D-F4F0-4262-9034-CAB5831A7BE3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animMotion origin="layout" path="M 2.77778E-6 -0.00092 C -0.00278 -0.00046 -0.00469 -0.00023 -0.00677 0.00047 C -0.00816 0.00093 -0.00903 0.00186 -0.01025 0.00186 C -0.02327 0.00186 -0.03611 0.00093 -0.04931 0.00047 C -0.05018 -0.00046 -0.05157 -0.00162 -0.05278 -0.00231 C -0.05469 -0.00347 -0.05677 -0.00416 -0.05868 -0.00509 C -0.05972 -0.00555 -0.06129 -0.00578 -0.06216 -0.00671 C -0.0632 -0.00764 -0.06441 -0.00833 -0.06528 -0.00949 C -0.06754 -0.01203 -0.06979 -0.01458 -0.07136 -0.01805 C -0.07222 -0.01944 -0.07257 -0.02106 -0.07344 -0.02222 C -0.07448 -0.02314 -0.07604 -0.02314 -0.07691 -0.02361 C -0.07761 -0.025 -0.07795 -0.02662 -0.07917 -0.02777 C -0.08108 -0.03055 -0.08455 -0.03449 -0.08698 -0.03634 C -0.08768 -0.03703 -0.08854 -0.03727 -0.08959 -0.03773 C -0.09393 -0.04305 -0.08959 -0.03865 -0.0974 -0.04189 C -0.09896 -0.04259 -0.10018 -0.04398 -0.10157 -0.04467 C -0.10313 -0.0456 -0.10504 -0.0456 -0.1066 -0.04629 C -0.10782 -0.04652 -0.10868 -0.04722 -0.10972 -0.04768 C -0.11129 -0.04814 -0.1125 -0.04838 -0.11407 -0.04907 C -0.11563 -0.04953 -0.11632 -0.05023 -0.11719 -0.05046 C -0.12257 -0.05115 -0.12761 -0.05139 -0.13229 -0.05185 C -0.14115 -0.05139 -0.15 -0.05115 -0.15903 -0.05046 C -0.16094 -0.05023 -0.1632 -0.05023 -0.16511 -0.04907 C -0.18177 -0.03935 -0.15521 -0.04907 -0.17257 -0.04328 C -0.17726 -0.03773 -0.17257 -0.04259 -0.18021 -0.03773 C -0.18837 -0.03217 -0.17882 -0.03703 -0.18681 -0.03333 C -0.20191 -0.01296 -0.18386 -0.03657 -0.19618 -0.02222 C -0.1974 -0.02037 -0.19896 -0.01828 -0.20052 -0.01666 C -0.204 -0.01227 -0.20347 -0.01481 -0.20782 -0.01088 C -0.20868 -0.01018 -0.20903 -0.00879 -0.20972 -0.0081 C -0.21216 -0.00602 -0.21441 -0.00416 -0.21632 -0.00231 C -0.21754 -0.00139 -0.21858 -0.00069 -0.21945 0.00047 C -0.22066 0.00186 -0.2217 0.00371 -0.22292 0.00486 C -0.22448 0.00602 -0.22639 0.00648 -0.2283 0.00764 C -0.22917 0.00834 -0.22986 0.00973 -0.23143 0.01042 C -0.23264 0.01135 -0.2342 0.01111 -0.23577 0.01181 C -0.23698 0.01273 -0.23802 0.01389 -0.23993 0.01482 C -0.24236 0.01598 -0.24497 0.01667 -0.24688 0.0176 C -0.24809 0.01806 -0.24931 0.01852 -0.25052 0.01898 C -0.25816 0.01852 -0.26597 0.01922 -0.27361 0.0176 C -0.27535 0.01736 -0.2757 0.01459 -0.27726 0.0132 C -0.2783 0.01204 -0.27986 0.01158 -0.28143 0.01042 C -0.28733 0.00602 -0.28177 0.0088 -0.28768 0.00625 C -0.29393 -0.00185 -0.28768 0.00463 -0.29393 0.00047 C -0.30191 -0.00509 -0.29236 -0.00023 -0.30052 -0.0037 C -0.30243 -0.00555 -0.30469 -0.00787 -0.3066 -0.00949 C -0.30816 -0.01041 -0.30972 -0.01111 -0.31094 -0.01227 C -0.31667 -0.01759 -0.30903 -0.01319 -0.31632 -0.01666 C -0.31858 -0.01852 -0.32066 -0.0206 -0.32292 -0.02222 C -0.32413 -0.02314 -0.3257 -0.02407 -0.32726 -0.025 C -0.32865 -0.02615 -0.32986 -0.02777 -0.33108 -0.02916 C -0.33264 -0.03032 -0.33386 -0.03102 -0.33525 -0.03194 C -0.33733 -0.03333 -0.33924 -0.03472 -0.3408 -0.03634 C -0.34184 -0.03703 -0.34306 -0.03842 -0.34393 -0.03912 C -0.34618 -0.04027 -0.34844 -0.04074 -0.35035 -0.04189 C -0.3625 -0.0493 -0.34532 -0.04097 -0.3566 -0.04629 C -0.35816 -0.04768 -0.35938 -0.04977 -0.36094 -0.05046 C -0.36354 -0.05162 -0.36667 -0.05115 -0.36945 -0.05185 C -0.37066 -0.05208 -0.37136 -0.05301 -0.37292 -0.05324 C -0.39184 -0.05833 -0.3717 -0.05185 -0.3842 -0.05602 C -0.3974 -0.05509 -0.41007 -0.05555 -0.42292 -0.05324 C -0.42552 -0.05277 -0.42726 -0.04907 -0.43021 -0.04768 C -0.43177 -0.04676 -0.43368 -0.04676 -0.43525 -0.04629 C -0.43646 -0.04514 -0.43768 -0.04421 -0.43872 -0.04328 C -0.44271 -0.04074 -0.44427 -0.04051 -0.44844 -0.03912 C -0.45157 -0.03564 -0.45469 -0.03217 -0.45782 -0.02916 C -0.46007 -0.02731 -0.4625 -0.02592 -0.46407 -0.02361 C -0.46858 -0.01782 -0.46597 -0.02037 -0.4717 -0.01666 C -0.48212 0.00209 -0.46858 -0.0206 -0.47795 -0.0081 C -0.47952 -0.00625 -0.47986 -0.00393 -0.48108 -0.00231 C -0.48264 -0.00069 -0.4842 0.00047 -0.48525 0.00186 C -0.48646 0.00324 -0.48768 0.00486 -0.48872 0.00625 C -0.4908 0.00834 -0.49271 0.01065 -0.49497 0.01181 C -0.5 0.01459 -0.50122 0.01528 -0.5066 0.0176 C -0.50816 0.01806 -0.50972 0.01852 -0.51094 0.01898 C -0.51285 0.02037 -0.51407 0.02315 -0.51632 0.02315 C -0.52552 0.02408 -0.5349 0.02269 -0.54375 0.02176 C -0.54532 0.02176 -0.54618 0.02107 -0.54722 0.02037 C -0.54931 0.01922 -0.55087 0.0176 -0.55243 0.01621 C -0.55382 0.01482 -0.55538 0.0132 -0.55695 0.01181 C -0.55816 0.00857 -0.55938 0.00579 -0.56198 0.00324 C -0.56354 0.00209 -0.56476 0.00139 -0.56632 0.00047 C -0.57049 -0.00509 -0.56702 -0.00046 -0.57483 -0.0081 C -0.57639 -0.00949 -0.57761 -0.01088 -0.579 -0.01227 C -0.57986 -0.01365 -0.58021 -0.01527 -0.58143 -0.01666 C -0.58212 -0.01782 -0.58334 -0.01852 -0.58455 -0.01944 C -0.58716 -0.02152 -0.58924 -0.02222 -0.59184 -0.025 C -0.59931 -0.0331 -0.59427 -0.03125 -0.60122 -0.03333 L -0.60695 -0.03472 C -0.60886 -0.03564 -0.60347 -0.04166 -0.6132 -0.0375 C -0.62292 -0.0331 -0.64653 -0.0118 -0.66511 -0.00949 C -0.69879 -0.02314 -0.70434 -0.0949 -0.7092 -0.10139 " pathEditMode="relative" rAng="0" ptsTypes="AAAAAAAAAAAAAAAAAAAAAAAAAAAAAAAAAAAAAAAAAAAAAAAAAAAAAAAAAAAAAAAAAAAAAAAAAAAAAAAAAAAAAAAAAAAA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69" y="-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985C7BA-E4FC-48CD-893E-17E612A58A27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14982A3-71A0-40DC-A85B-CDAC363288F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74C2288-7FA3-4EAD-B05D-6411FA90EB1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067E62D-874E-423B-A525-C7BBFC342B3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16962E8-B869-4A7A-9933-379596E46AF6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369293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29700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29702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2962275" y="1211263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13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14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1600" y="2181367"/>
            <a:ext cx="609600" cy="609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93AC0CC-27BE-4E7D-8D90-191AC2D85AF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F7E8571-E0A1-4850-9E5E-CDCB15747AD8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CA073AB-CC40-4D26-B550-F3C5945A574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5E56607-77B7-4509-94E1-342AB5E67CCB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770905E-5348-4054-8E9A-FBF553613621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31747" name="ZoneTexte 3"/>
          <p:cNvSpPr txBox="1">
            <a:spLocks noChangeArrowheads="1"/>
          </p:cNvSpPr>
          <p:nvPr/>
        </p:nvSpPr>
        <p:spPr bwMode="auto"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31748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31750" name="Image 1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2962275" y="1211263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 1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age 15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00200" y="2054597"/>
            <a:ext cx="609600" cy="609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4286A0E-2928-45EE-A669-15FB4D65901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7BC2CF9-36B8-4F70-9AAB-4E4CBAF54B7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4DEEBA0-11FB-4555-A069-9F35AB94A72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12211098-6BE7-41A5-AF18-177D509E8F0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40C1D84-E332-4C29-9AE1-ABAE3E44587B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 bwMode="auto">
          <a:xfrm rot="19995483">
            <a:off x="8183563" y="2976563"/>
            <a:ext cx="1090612" cy="808037"/>
          </a:xfrm>
          <a:custGeom>
            <a:avLst/>
            <a:gdLst>
              <a:gd name="connsiteX0" fmla="*/ 0 w 1735015"/>
              <a:gd name="connsiteY0" fmla="*/ 468970 h 492682"/>
              <a:gd name="connsiteX1" fmla="*/ 304800 w 1735015"/>
              <a:gd name="connsiteY1" fmla="*/ 47 h 492682"/>
              <a:gd name="connsiteX2" fmla="*/ 914400 w 1735015"/>
              <a:gd name="connsiteY2" fmla="*/ 492416 h 492682"/>
              <a:gd name="connsiteX3" fmla="*/ 1289539 w 1735015"/>
              <a:gd name="connsiteY3" fmla="*/ 70386 h 492682"/>
              <a:gd name="connsiteX4" fmla="*/ 1735015 w 1735015"/>
              <a:gd name="connsiteY4" fmla="*/ 164170 h 492682"/>
              <a:gd name="connsiteX0" fmla="*/ 0 w 1735015"/>
              <a:gd name="connsiteY0" fmla="*/ 417474 h 441411"/>
              <a:gd name="connsiteX1" fmla="*/ 247241 w 1735015"/>
              <a:gd name="connsiteY1" fmla="*/ 110045 h 441411"/>
              <a:gd name="connsiteX2" fmla="*/ 914400 w 1735015"/>
              <a:gd name="connsiteY2" fmla="*/ 440920 h 441411"/>
              <a:gd name="connsiteX3" fmla="*/ 1289539 w 1735015"/>
              <a:gd name="connsiteY3" fmla="*/ 18890 h 441411"/>
              <a:gd name="connsiteX4" fmla="*/ 1735015 w 1735015"/>
              <a:gd name="connsiteY4" fmla="*/ 112674 h 441411"/>
              <a:gd name="connsiteX0" fmla="*/ 0 w 1735015"/>
              <a:gd name="connsiteY0" fmla="*/ 400081 h 400081"/>
              <a:gd name="connsiteX1" fmla="*/ 247241 w 1735015"/>
              <a:gd name="connsiteY1" fmla="*/ 92652 h 400081"/>
              <a:gd name="connsiteX2" fmla="*/ 648972 w 1735015"/>
              <a:gd name="connsiteY2" fmla="*/ 146915 h 400081"/>
              <a:gd name="connsiteX3" fmla="*/ 1289539 w 1735015"/>
              <a:gd name="connsiteY3" fmla="*/ 1497 h 400081"/>
              <a:gd name="connsiteX4" fmla="*/ 1735015 w 1735015"/>
              <a:gd name="connsiteY4" fmla="*/ 95281 h 400081"/>
              <a:gd name="connsiteX0" fmla="*/ 0 w 1735015"/>
              <a:gd name="connsiteY0" fmla="*/ 652691 h 652691"/>
              <a:gd name="connsiteX1" fmla="*/ 324378 w 1735015"/>
              <a:gd name="connsiteY1" fmla="*/ 3136 h 652691"/>
              <a:gd name="connsiteX2" fmla="*/ 648972 w 1735015"/>
              <a:gd name="connsiteY2" fmla="*/ 399525 h 652691"/>
              <a:gd name="connsiteX3" fmla="*/ 1289539 w 1735015"/>
              <a:gd name="connsiteY3" fmla="*/ 254107 h 652691"/>
              <a:gd name="connsiteX4" fmla="*/ 1735015 w 1735015"/>
              <a:gd name="connsiteY4" fmla="*/ 347891 h 652691"/>
              <a:gd name="connsiteX0" fmla="*/ 0 w 1735015"/>
              <a:gd name="connsiteY0" fmla="*/ 657701 h 657701"/>
              <a:gd name="connsiteX1" fmla="*/ 324378 w 1735015"/>
              <a:gd name="connsiteY1" fmla="*/ 8146 h 657701"/>
              <a:gd name="connsiteX2" fmla="*/ 753935 w 1735015"/>
              <a:gd name="connsiteY2" fmla="*/ 290738 h 657701"/>
              <a:gd name="connsiteX3" fmla="*/ 1289539 w 1735015"/>
              <a:gd name="connsiteY3" fmla="*/ 259117 h 657701"/>
              <a:gd name="connsiteX4" fmla="*/ 1735015 w 1735015"/>
              <a:gd name="connsiteY4" fmla="*/ 352901 h 657701"/>
              <a:gd name="connsiteX0" fmla="*/ 0 w 1735015"/>
              <a:gd name="connsiteY0" fmla="*/ 808317 h 808317"/>
              <a:gd name="connsiteX1" fmla="*/ 324378 w 1735015"/>
              <a:gd name="connsiteY1" fmla="*/ 158762 h 808317"/>
              <a:gd name="connsiteX2" fmla="*/ 753935 w 1735015"/>
              <a:gd name="connsiteY2" fmla="*/ 441354 h 808317"/>
              <a:gd name="connsiteX3" fmla="*/ 1091091 w 1735015"/>
              <a:gd name="connsiteY3" fmla="*/ 186 h 808317"/>
              <a:gd name="connsiteX4" fmla="*/ 1735015 w 1735015"/>
              <a:gd name="connsiteY4" fmla="*/ 503517 h 808317"/>
              <a:gd name="connsiteX0" fmla="*/ 0 w 1091091"/>
              <a:gd name="connsiteY0" fmla="*/ 808317 h 808317"/>
              <a:gd name="connsiteX1" fmla="*/ 324378 w 1091091"/>
              <a:gd name="connsiteY1" fmla="*/ 158762 h 808317"/>
              <a:gd name="connsiteX2" fmla="*/ 753935 w 1091091"/>
              <a:gd name="connsiteY2" fmla="*/ 441354 h 808317"/>
              <a:gd name="connsiteX3" fmla="*/ 1091091 w 1091091"/>
              <a:gd name="connsiteY3" fmla="*/ 186 h 8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33795" name="ZoneTexte 3"/>
          <p:cNvSpPr txBox="1">
            <a:spLocks noChangeArrowheads="1"/>
          </p:cNvSpPr>
          <p:nvPr/>
        </p:nvSpPr>
        <p:spPr bwMode="auto">
          <a:xfrm>
            <a:off x="7172325" y="4941888"/>
            <a:ext cx="1984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33796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ZoneTexte 11"/>
          <p:cNvSpPr txBox="1">
            <a:spLocks noChangeArrowheads="1"/>
          </p:cNvSpPr>
          <p:nvPr/>
        </p:nvSpPr>
        <p:spPr bwMode="auto">
          <a:xfrm>
            <a:off x="10384" y="5799138"/>
            <a:ext cx="24160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</a:p>
        </p:txBody>
      </p:sp>
      <p:sp>
        <p:nvSpPr>
          <p:cNvPr id="33798" name="ZoneTexte 12"/>
          <p:cNvSpPr txBox="1">
            <a:spLocks noChangeArrowheads="1"/>
          </p:cNvSpPr>
          <p:nvPr/>
        </p:nvSpPr>
        <p:spPr bwMode="auto">
          <a:xfrm>
            <a:off x="4201267" y="1509713"/>
            <a:ext cx="2440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 reine</a:t>
            </a:r>
          </a:p>
        </p:txBody>
      </p:sp>
      <p:pic>
        <p:nvPicPr>
          <p:cNvPr id="33799" name="Image 1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2962275" y="1211263"/>
            <a:ext cx="126047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age 1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6964363" y="3460750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11" flipH="1">
            <a:off x="-1381428" y="1266825"/>
            <a:ext cx="12620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Image 15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275"/>
          <a:stretch>
            <a:fillRect/>
          </a:stretch>
        </p:blipFill>
        <p:spPr bwMode="auto">
          <a:xfrm>
            <a:off x="5626100" y="4338638"/>
            <a:ext cx="17716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iapo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3048000"/>
            <a:ext cx="609600" cy="6096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A59D91FC-07E8-4DF8-B435-9A1D543EBE6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FB7C999A-209C-4F86-8C60-E5724A885903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1B46B4B-AD96-49FF-AEE7-8B3A65FEC205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4F64AE4-B335-4C91-8E08-21A6C7AAB5E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226C051-39C1-4C53-AA8E-69DECE45B400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4444E-6 6.2963E-6 C 0.00052 0.01274 0.00017 0.02547 0.00121 0.0382 C 0.00121 0.03959 0.00277 0.03982 0.00329 0.04098 C 0.00381 0.04237 0.00364 0.04399 0.00434 0.04538 C 0.0052 0.047 0.00659 0.04792 0.00746 0.04954 C 0.00902 0.05232 0.00989 0.05556 0.0118 0.05811 L 0.01822 0.06644 C 0.01892 0.0676 0.01979 0.06829 0.02031 0.06945 C 0.021 0.07084 0.02152 0.07246 0.02239 0.07362 C 0.02465 0.07663 0.02604 0.07639 0.02881 0.07778 C 0.03055 0.07871 0.03229 0.07987 0.0342 0.08079 C 0.03524 0.08126 0.03628 0.08149 0.03732 0.08218 C 0.03854 0.08288 0.0394 0.08426 0.04045 0.08496 C 0.04253 0.08612 0.04687 0.08774 0.04687 0.08774 C 0.05156 0.09399 0.04687 0.08866 0.05746 0.09352 L 0.06388 0.0963 L 0.13923 0.09491 C 0.15208 0.09491 0.16493 0.09514 0.1776 0.0963 C 0.18472 0.097 0.18229 0.09908 0.18715 0.10209 C 0.2026 0.11135 0.1934 0.10371 0.20104 0.11042 C 0.20208 0.11251 0.20312 0.11436 0.20416 0.11621 C 0.20486 0.1176 0.20538 0.11945 0.20625 0.12038 C 0.20746 0.12176 0.2092 0.12223 0.21059 0.12338 C 0.21128 0.12477 0.2118 0.12639 0.21267 0.12755 C 0.21354 0.12871 0.2151 0.12894 0.21597 0.13033 C 0.21666 0.13149 0.21649 0.13334 0.21701 0.13473 C 0.2177 0.13658 0.22152 0.14329 0.22222 0.14445 C 0.22517 0.15973 0.22569 0.15764 0.22326 0.17709 C 0.22309 0.17917 0.22222 0.18126 0.22118 0.18288 C 0.21614 0.19121 0.21631 0.18959 0.21163 0.19422 C 0.21024 0.19561 0.20868 0.197 0.20746 0.19838 C 0.20625 0.19977 0.20538 0.20163 0.20416 0.20278 C 0.20156 0.20487 0.19861 0.20649 0.19565 0.20834 C 0.19427 0.20926 0.19288 0.21042 0.19149 0.21112 C 0.19045 0.21158 0.18923 0.21204 0.18819 0.21251 C 0.18385 0.21551 0.18628 0.21482 0.18298 0.21829 C 0.18003 0.22153 0.17986 0.22107 0.17656 0.22246 C 0.16892 0.23774 0.18072 0.21459 0.17118 0.23102 C 0.16284 0.24538 0.17013 0.23403 0.16475 0.24514 C 0.16388 0.24723 0.16267 0.24908 0.16163 0.25093 C 0.16128 0.25278 0.16111 0.25463 0.16059 0.25649 C 0.15989 0.25903 0.1592 0.26135 0.1585 0.26366 C 0.15798 0.26505 0.15781 0.26644 0.15746 0.26783 C 0.15694 0.27176 0.15677 0.27547 0.15625 0.27917 C 0.15607 0.28079 0.15555 0.28195 0.1552 0.28357 C 0.15329 0.29653 0.1559 0.29005 0.15208 0.29769 C 0.15017 0.32454 0.15034 0.31436 0.15312 0.3544 C 0.15329 0.35602 0.15381 0.35718 0.15416 0.3588 C 0.15486 0.36112 0.15538 0.36343 0.15625 0.36575 C 0.15746 0.36876 0.1592 0.37153 0.16059 0.37431 C 0.16093 0.3757 0.16128 0.37709 0.16163 0.37848 C 0.16197 0.38033 0.1618 0.38264 0.16267 0.38426 C 0.16336 0.38565 0.16475 0.38612 0.16597 0.38704 C 0.16631 0.38843 0.16631 0.39005 0.16701 0.39121 C 0.16927 0.39607 0.17031 0.39514 0.17326 0.39838 C 0.17864 0.4044 0.17413 0.40163 0.17968 0.40417 C 0.18454 0.41042 0.17847 0.40325 0.18819 0.40973 C 0.18958 0.41065 0.19114 0.41135 0.19253 0.41251 C 0.1934 0.41343 0.19375 0.41482 0.19461 0.41551 C 0.19722 0.4169 0.21024 0.41829 0.21059 0.41829 C 0.23142 0.41899 0.25243 0.41922 0.27343 0.41968 C 0.27656 0.42061 0.27986 0.4213 0.28298 0.42246 C 0.28437 0.42315 0.28576 0.42454 0.28715 0.42524 C 0.28819 0.42593 0.28923 0.42639 0.29045 0.42686 L 0.30104 0.43102 C 0.30711 0.44329 0.29756 0.42639 0.3085 0.43658 C 0.31215 0.44028 0.31423 0.44607 0.31805 0.44954 C 0.32447 0.4551 0.3184 0.44954 0.3276 0.45926 C 0.32899 0.46088 0.33038 0.46227 0.33194 0.46366 C 0.33263 0.46551 0.33298 0.4676 0.33402 0.46922 C 0.33489 0.47061 0.33628 0.47107 0.33715 0.47223 C 0.33871 0.47385 0.3401 0.4757 0.34149 0.47778 C 0.34409 0.48195 0.34461 0.48357 0.3467 0.48774 C 0.34774 0.48959 0.34895 0.49144 0.35 0.49352 C 0.35034 0.49491 0.35069 0.4963 0.35104 0.49769 C 0.35138 0.49954 0.35156 0.50163 0.35208 0.50325 C 0.3526 0.50487 0.35364 0.50602 0.35416 0.50764 C 0.35503 0.50996 0.35572 0.51227 0.35642 0.51459 C 0.35937 0.52593 0.35694 0.52014 0.36059 0.52755 C 0.36128 0.53033 0.36232 0.53311 0.36267 0.53588 C 0.36336 0.54075 0.36354 0.54561 0.36493 0.55024 L 0.37013 0.56852 C 0.37048 0.5713 0.37083 0.57431 0.37118 0.57709 C 0.37152 0.57894 0.37239 0.58264 0.37239 0.58264 " pathEditMode="relative" ptsTypes="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79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e 11"/>
          <p:cNvGrpSpPr>
            <a:grpSpLocks/>
          </p:cNvGrpSpPr>
          <p:nvPr/>
        </p:nvGrpSpPr>
        <p:grpSpPr bwMode="auto">
          <a:xfrm>
            <a:off x="1747838" y="2743200"/>
            <a:ext cx="1825625" cy="2311400"/>
            <a:chOff x="1470603" y="2599206"/>
            <a:chExt cx="1825625" cy="2310795"/>
          </a:xfrm>
        </p:grpSpPr>
        <p:grpSp>
          <p:nvGrpSpPr>
            <p:cNvPr id="35857" name="Groupe 7"/>
            <p:cNvGrpSpPr>
              <a:grpSpLocks/>
            </p:cNvGrpSpPr>
            <p:nvPr/>
          </p:nvGrpSpPr>
          <p:grpSpPr bwMode="auto">
            <a:xfrm>
              <a:off x="1470603" y="2599206"/>
              <a:ext cx="1825625" cy="2310795"/>
              <a:chOff x="-2357713" y="2026096"/>
              <a:chExt cx="1825625" cy="2310795"/>
            </a:xfrm>
          </p:grpSpPr>
          <p:pic>
            <p:nvPicPr>
              <p:cNvPr id="35860" name="Imag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70228" y="2276267"/>
                <a:ext cx="1474314" cy="2060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Forme libre 17"/>
              <p:cNvSpPr/>
              <p:nvPr/>
            </p:nvSpPr>
            <p:spPr bwMode="auto">
              <a:xfrm>
                <a:off x="-2357713" y="2026096"/>
                <a:ext cx="1825625" cy="2110822"/>
              </a:xfrm>
              <a:custGeom>
                <a:avLst/>
                <a:gdLst>
                  <a:gd name="connsiteX0" fmla="*/ 2438400 w 4857750"/>
                  <a:gd name="connsiteY0" fmla="*/ 0 h 5619750"/>
                  <a:gd name="connsiteX1" fmla="*/ 0 w 4857750"/>
                  <a:gd name="connsiteY1" fmla="*/ 1409700 h 5619750"/>
                  <a:gd name="connsiteX2" fmla="*/ 0 w 4857750"/>
                  <a:gd name="connsiteY2" fmla="*/ 4210050 h 5619750"/>
                  <a:gd name="connsiteX3" fmla="*/ 2428875 w 4857750"/>
                  <a:gd name="connsiteY3" fmla="*/ 5619750 h 5619750"/>
                  <a:gd name="connsiteX4" fmla="*/ 4848225 w 4857750"/>
                  <a:gd name="connsiteY4" fmla="*/ 4200525 h 5619750"/>
                  <a:gd name="connsiteX5" fmla="*/ 4857750 w 4857750"/>
                  <a:gd name="connsiteY5" fmla="*/ 1362075 h 5619750"/>
                  <a:gd name="connsiteX6" fmla="*/ 2438400 w 4857750"/>
                  <a:gd name="connsiteY6" fmla="*/ 0 h 5619750"/>
                  <a:gd name="connsiteX0" fmla="*/ 2438400 w 4857750"/>
                  <a:gd name="connsiteY0" fmla="*/ 0 h 5619750"/>
                  <a:gd name="connsiteX1" fmla="*/ 0 w 4857750"/>
                  <a:gd name="connsiteY1" fmla="*/ 1409700 h 5619750"/>
                  <a:gd name="connsiteX2" fmla="*/ 0 w 4857750"/>
                  <a:gd name="connsiteY2" fmla="*/ 4210050 h 5619750"/>
                  <a:gd name="connsiteX3" fmla="*/ 2428875 w 4857750"/>
                  <a:gd name="connsiteY3" fmla="*/ 5619750 h 5619750"/>
                  <a:gd name="connsiteX4" fmla="*/ 4848225 w 4857750"/>
                  <a:gd name="connsiteY4" fmla="*/ 4200525 h 5619750"/>
                  <a:gd name="connsiteX5" fmla="*/ 4857750 w 4857750"/>
                  <a:gd name="connsiteY5" fmla="*/ 1381125 h 5619750"/>
                  <a:gd name="connsiteX6" fmla="*/ 2438400 w 4857750"/>
                  <a:gd name="connsiteY6" fmla="*/ 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0" h="5619750">
                    <a:moveTo>
                      <a:pt x="2438400" y="0"/>
                    </a:moveTo>
                    <a:lnTo>
                      <a:pt x="0" y="1409700"/>
                    </a:lnTo>
                    <a:lnTo>
                      <a:pt x="0" y="4210050"/>
                    </a:lnTo>
                    <a:lnTo>
                      <a:pt x="2428875" y="5619750"/>
                    </a:lnTo>
                    <a:lnTo>
                      <a:pt x="4848225" y="4200525"/>
                    </a:lnTo>
                    <a:lnTo>
                      <a:pt x="4857750" y="1381125"/>
                    </a:lnTo>
                    <a:lnTo>
                      <a:pt x="2438400" y="0"/>
                    </a:lnTo>
                    <a:close/>
                  </a:path>
                </a:pathLst>
              </a:custGeom>
              <a:noFill/>
              <a:ln w="28575">
                <a:solidFill>
                  <a:srgbClr val="099F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r-CA"/>
              </a:p>
            </p:txBody>
          </p:sp>
        </p:grpSp>
        <p:sp>
          <p:nvSpPr>
            <p:cNvPr id="35858" name="Forme libre 10"/>
            <p:cNvSpPr>
              <a:spLocks/>
            </p:cNvSpPr>
            <p:nvPr/>
          </p:nvSpPr>
          <p:spPr bwMode="auto">
            <a:xfrm>
              <a:off x="1701800" y="4343400"/>
              <a:ext cx="539750" cy="552450"/>
            </a:xfrm>
            <a:custGeom>
              <a:avLst/>
              <a:gdLst>
                <a:gd name="T0" fmla="*/ 82550 w 539750"/>
                <a:gd name="T1" fmla="*/ 31750 h 552450"/>
                <a:gd name="T2" fmla="*/ 533400 w 539750"/>
                <a:gd name="T3" fmla="*/ 285750 h 552450"/>
                <a:gd name="T4" fmla="*/ 539750 w 539750"/>
                <a:gd name="T5" fmla="*/ 552450 h 552450"/>
                <a:gd name="T6" fmla="*/ 38100 w 539750"/>
                <a:gd name="T7" fmla="*/ 527050 h 552450"/>
                <a:gd name="T8" fmla="*/ 0 w 539750"/>
                <a:gd name="T9" fmla="*/ 0 h 552450"/>
                <a:gd name="T10" fmla="*/ 82550 w 539750"/>
                <a:gd name="T11" fmla="*/ 31750 h 552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9750" h="552450">
                  <a:moveTo>
                    <a:pt x="82550" y="31750"/>
                  </a:moveTo>
                  <a:lnTo>
                    <a:pt x="533400" y="285750"/>
                  </a:lnTo>
                  <a:lnTo>
                    <a:pt x="539750" y="552450"/>
                  </a:lnTo>
                  <a:lnTo>
                    <a:pt x="38100" y="527050"/>
                  </a:lnTo>
                  <a:lnTo>
                    <a:pt x="0" y="0"/>
                  </a:lnTo>
                  <a:lnTo>
                    <a:pt x="82550" y="317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35859" name="Forme libre 21"/>
            <p:cNvSpPr>
              <a:spLocks/>
            </p:cNvSpPr>
            <p:nvPr/>
          </p:nvSpPr>
          <p:spPr bwMode="auto">
            <a:xfrm flipH="1">
              <a:off x="2552773" y="4313268"/>
              <a:ext cx="541491" cy="563532"/>
            </a:xfrm>
            <a:custGeom>
              <a:avLst/>
              <a:gdLst>
                <a:gd name="T0" fmla="*/ 0 w 541491"/>
                <a:gd name="T1" fmla="*/ 0 h 563532"/>
                <a:gd name="T2" fmla="*/ 526924 w 541491"/>
                <a:gd name="T3" fmla="*/ 305796 h 563532"/>
                <a:gd name="T4" fmla="*/ 541491 w 541491"/>
                <a:gd name="T5" fmla="*/ 563532 h 563532"/>
                <a:gd name="T6" fmla="*/ 39841 w 541491"/>
                <a:gd name="T7" fmla="*/ 538132 h 563532"/>
                <a:gd name="T8" fmla="*/ 0 w 541491"/>
                <a:gd name="T9" fmla="*/ 0 h 5635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1491" h="563532">
                  <a:moveTo>
                    <a:pt x="0" y="0"/>
                  </a:moveTo>
                  <a:lnTo>
                    <a:pt x="526924" y="305796"/>
                  </a:lnTo>
                  <a:lnTo>
                    <a:pt x="541491" y="563532"/>
                  </a:lnTo>
                  <a:lnTo>
                    <a:pt x="39841" y="538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300"/>
            <a:ext cx="7772400" cy="1028700"/>
          </a:xfrm>
        </p:spPr>
        <p:txBody>
          <a:bodyPr/>
          <a:lstStyle/>
          <a:p>
            <a:pPr marL="542925" indent="-303213">
              <a:spcBef>
                <a:spcPts val="2400"/>
              </a:spcBef>
              <a:defRPr/>
            </a:pPr>
            <a:r>
              <a:rPr lang="fr-C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veut dire Vox populi ?</a:t>
            </a:r>
          </a:p>
          <a:p>
            <a:pPr marL="542925" indent="-303213">
              <a:defRPr/>
            </a:pPr>
            <a:r>
              <a:rPr lang="fr-C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est votre peuple?</a:t>
            </a:r>
          </a:p>
          <a:p>
            <a:pPr marL="754062" indent="-514350">
              <a:buFont typeface="+mj-lt"/>
              <a:buAutoNum type="alphaUcPeriod"/>
              <a:defRPr/>
            </a:pPr>
            <a:endParaRPr lang="fr-CA" dirty="0"/>
          </a:p>
        </p:txBody>
      </p:sp>
      <p:grpSp>
        <p:nvGrpSpPr>
          <p:cNvPr id="22537" name="Groupe 15"/>
          <p:cNvGrpSpPr>
            <a:grpSpLocks/>
          </p:cNvGrpSpPr>
          <p:nvPr/>
        </p:nvGrpSpPr>
        <p:grpSpPr bwMode="auto">
          <a:xfrm>
            <a:off x="5695950" y="2751138"/>
            <a:ext cx="1909763" cy="2111375"/>
            <a:chOff x="5943600" y="1873290"/>
            <a:chExt cx="1910542" cy="2111295"/>
          </a:xfrm>
        </p:grpSpPr>
        <p:grpSp>
          <p:nvGrpSpPr>
            <p:cNvPr id="5" name="Groupe 4"/>
            <p:cNvGrpSpPr/>
            <p:nvPr/>
          </p:nvGrpSpPr>
          <p:grpSpPr>
            <a:xfrm>
              <a:off x="5987874" y="1901625"/>
              <a:ext cx="1866268" cy="2075866"/>
              <a:chOff x="9993031" y="998525"/>
              <a:chExt cx="2473289" cy="2751058"/>
            </a:xfrm>
            <a:solidFill>
              <a:schemeClr val="bg1"/>
            </a:solidFill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" r="-1"/>
              <a:stretch/>
            </p:blipFill>
            <p:spPr>
              <a:xfrm>
                <a:off x="9993031" y="998525"/>
                <a:ext cx="2359940" cy="2751058"/>
              </a:xfrm>
              <a:prstGeom prst="rect">
                <a:avLst/>
              </a:prstGeom>
              <a:grpFill/>
            </p:spPr>
          </p:pic>
          <p:sp>
            <p:nvSpPr>
              <p:cNvPr id="4" name="Forme libre 3"/>
              <p:cNvSpPr/>
              <p:nvPr/>
            </p:nvSpPr>
            <p:spPr bwMode="auto">
              <a:xfrm>
                <a:off x="12039600" y="2682240"/>
                <a:ext cx="426720" cy="533400"/>
              </a:xfrm>
              <a:custGeom>
                <a:avLst/>
                <a:gdLst>
                  <a:gd name="connsiteX0" fmla="*/ 365760 w 426720"/>
                  <a:gd name="connsiteY0" fmla="*/ 76200 h 533400"/>
                  <a:gd name="connsiteX1" fmla="*/ 304800 w 426720"/>
                  <a:gd name="connsiteY1" fmla="*/ 0 h 533400"/>
                  <a:gd name="connsiteX2" fmla="*/ 0 w 426720"/>
                  <a:gd name="connsiteY2" fmla="*/ 533400 h 533400"/>
                  <a:gd name="connsiteX3" fmla="*/ 426720 w 426720"/>
                  <a:gd name="connsiteY3" fmla="*/ 365760 h 533400"/>
                  <a:gd name="connsiteX4" fmla="*/ 350520 w 426720"/>
                  <a:gd name="connsiteY4" fmla="*/ 152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0" h="533400">
                    <a:moveTo>
                      <a:pt x="365760" y="76200"/>
                    </a:moveTo>
                    <a:lnTo>
                      <a:pt x="304800" y="0"/>
                    </a:lnTo>
                    <a:lnTo>
                      <a:pt x="0" y="533400"/>
                    </a:lnTo>
                    <a:lnTo>
                      <a:pt x="426720" y="365760"/>
                    </a:lnTo>
                    <a:lnTo>
                      <a:pt x="350520" y="152400"/>
                    </a:lnTo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fr-CA">
                  <a:latin typeface="Times" pitchFamily="93" charset="0"/>
                </a:endParaRPr>
              </a:p>
            </p:txBody>
          </p:sp>
        </p:grpSp>
        <p:sp>
          <p:nvSpPr>
            <p:cNvPr id="9" name="Forme libre 8"/>
            <p:cNvSpPr/>
            <p:nvPr/>
          </p:nvSpPr>
          <p:spPr>
            <a:xfrm>
              <a:off x="5943600" y="1873290"/>
              <a:ext cx="1824782" cy="2111295"/>
            </a:xfrm>
            <a:custGeom>
              <a:avLst/>
              <a:gdLst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62075 h 5619750"/>
                <a:gd name="connsiteX6" fmla="*/ 2438400 w 4857750"/>
                <a:gd name="connsiteY6" fmla="*/ 0 h 5619750"/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81125 h 5619750"/>
                <a:gd name="connsiteX6" fmla="*/ 2438400 w 4857750"/>
                <a:gd name="connsiteY6" fmla="*/ 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0" h="5619750">
                  <a:moveTo>
                    <a:pt x="2438400" y="0"/>
                  </a:moveTo>
                  <a:lnTo>
                    <a:pt x="0" y="1409700"/>
                  </a:lnTo>
                  <a:lnTo>
                    <a:pt x="0" y="4210050"/>
                  </a:lnTo>
                  <a:lnTo>
                    <a:pt x="2428875" y="5619750"/>
                  </a:lnTo>
                  <a:lnTo>
                    <a:pt x="4848225" y="4200525"/>
                  </a:lnTo>
                  <a:lnTo>
                    <a:pt x="4857750" y="1381125"/>
                  </a:lnTo>
                  <a:lnTo>
                    <a:pt x="2438400" y="0"/>
                  </a:lnTo>
                  <a:close/>
                </a:path>
              </a:pathLst>
            </a:custGeom>
            <a:noFill/>
            <a:ln w="28575">
              <a:solidFill>
                <a:srgbClr val="A1BC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CA"/>
            </a:p>
          </p:txBody>
        </p:sp>
      </p:grpSp>
      <p:grpSp>
        <p:nvGrpSpPr>
          <p:cNvPr id="22538" name="Groupe 12"/>
          <p:cNvGrpSpPr>
            <a:grpSpLocks/>
          </p:cNvGrpSpPr>
          <p:nvPr/>
        </p:nvGrpSpPr>
        <p:grpSpPr bwMode="auto">
          <a:xfrm>
            <a:off x="2755900" y="4419600"/>
            <a:ext cx="1825625" cy="2111375"/>
            <a:chOff x="4192473" y="4309821"/>
            <a:chExt cx="1825739" cy="2111617"/>
          </a:xfrm>
        </p:grpSpPr>
        <p:pic>
          <p:nvPicPr>
            <p:cNvPr id="35853" name="Imag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87" y="4320649"/>
              <a:ext cx="1825625" cy="2061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orme libre 19"/>
            <p:cNvSpPr/>
            <p:nvPr/>
          </p:nvSpPr>
          <p:spPr bwMode="auto">
            <a:xfrm>
              <a:off x="4192473" y="4309821"/>
              <a:ext cx="1825739" cy="2111617"/>
            </a:xfrm>
            <a:custGeom>
              <a:avLst/>
              <a:gdLst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62075 h 5619750"/>
                <a:gd name="connsiteX6" fmla="*/ 2438400 w 4857750"/>
                <a:gd name="connsiteY6" fmla="*/ 0 h 5619750"/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81125 h 5619750"/>
                <a:gd name="connsiteX6" fmla="*/ 2438400 w 4857750"/>
                <a:gd name="connsiteY6" fmla="*/ 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0" h="5619750">
                  <a:moveTo>
                    <a:pt x="2438400" y="0"/>
                  </a:moveTo>
                  <a:lnTo>
                    <a:pt x="0" y="1409700"/>
                  </a:lnTo>
                  <a:lnTo>
                    <a:pt x="0" y="4210050"/>
                  </a:lnTo>
                  <a:lnTo>
                    <a:pt x="2428875" y="5619750"/>
                  </a:lnTo>
                  <a:lnTo>
                    <a:pt x="4848225" y="4200525"/>
                  </a:lnTo>
                  <a:lnTo>
                    <a:pt x="4857750" y="1381125"/>
                  </a:lnTo>
                  <a:lnTo>
                    <a:pt x="2438400" y="0"/>
                  </a:lnTo>
                  <a:close/>
                </a:path>
              </a:pathLst>
            </a:custGeom>
            <a:noFill/>
            <a:ln w="28575">
              <a:solidFill>
                <a:srgbClr val="A9356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CA"/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4687888" y="4395788"/>
            <a:ext cx="1825625" cy="2111375"/>
            <a:chOff x="2667000" y="4379913"/>
            <a:chExt cx="1825625" cy="2111375"/>
          </a:xfrm>
        </p:grpSpPr>
        <p:grpSp>
          <p:nvGrpSpPr>
            <p:cNvPr id="35847" name="Groupe 14"/>
            <p:cNvGrpSpPr>
              <a:grpSpLocks/>
            </p:cNvGrpSpPr>
            <p:nvPr/>
          </p:nvGrpSpPr>
          <p:grpSpPr bwMode="auto">
            <a:xfrm>
              <a:off x="3114377" y="4739720"/>
              <a:ext cx="1012030" cy="644019"/>
              <a:chOff x="4339276" y="3166913"/>
              <a:chExt cx="1012030" cy="644019"/>
            </a:xfrm>
          </p:grpSpPr>
          <p:sp>
            <p:nvSpPr>
              <p:cNvPr id="12" name="Rectangle à coins arrondis 11"/>
              <p:cNvSpPr/>
              <p:nvPr/>
            </p:nvSpPr>
            <p:spPr bwMode="auto">
              <a:xfrm>
                <a:off x="4339574" y="3167468"/>
                <a:ext cx="1011237" cy="642938"/>
              </a:xfrm>
              <a:prstGeom prst="roundRect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>
                  <a:spcBef>
                    <a:spcPts val="1200"/>
                  </a:spcBef>
                  <a:defRPr/>
                </a:pPr>
                <a:r>
                  <a:rPr lang="fr-CA" sz="1400" dirty="0">
                    <a:solidFill>
                      <a:schemeClr val="tx1"/>
                    </a:solidFill>
                    <a:latin typeface="Segoe Print" panose="02000600000000000000" pitchFamily="2" charset="0"/>
                  </a:rPr>
                  <a:t>   ABC</a:t>
                </a: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51529" r="58925" b="22589"/>
              <a:stretch/>
            </p:blipFill>
            <p:spPr>
              <a:xfrm>
                <a:off x="4564718" y="3297437"/>
                <a:ext cx="274918" cy="302410"/>
              </a:xfrm>
              <a:prstGeom prst="rect">
                <a:avLst/>
              </a:prstGeom>
            </p:spPr>
          </p:pic>
        </p:grpSp>
        <p:sp>
          <p:nvSpPr>
            <p:cNvPr id="28" name="Forme libre 27"/>
            <p:cNvSpPr/>
            <p:nvPr/>
          </p:nvSpPr>
          <p:spPr bwMode="auto">
            <a:xfrm>
              <a:off x="2667000" y="4379913"/>
              <a:ext cx="1825625" cy="2111375"/>
            </a:xfrm>
            <a:custGeom>
              <a:avLst/>
              <a:gdLst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62075 h 5619750"/>
                <a:gd name="connsiteX6" fmla="*/ 2438400 w 4857750"/>
                <a:gd name="connsiteY6" fmla="*/ 0 h 5619750"/>
                <a:gd name="connsiteX0" fmla="*/ 2438400 w 4857750"/>
                <a:gd name="connsiteY0" fmla="*/ 0 h 5619750"/>
                <a:gd name="connsiteX1" fmla="*/ 0 w 4857750"/>
                <a:gd name="connsiteY1" fmla="*/ 1409700 h 5619750"/>
                <a:gd name="connsiteX2" fmla="*/ 0 w 4857750"/>
                <a:gd name="connsiteY2" fmla="*/ 4210050 h 5619750"/>
                <a:gd name="connsiteX3" fmla="*/ 2428875 w 4857750"/>
                <a:gd name="connsiteY3" fmla="*/ 5619750 h 5619750"/>
                <a:gd name="connsiteX4" fmla="*/ 4848225 w 4857750"/>
                <a:gd name="connsiteY4" fmla="*/ 4200525 h 5619750"/>
                <a:gd name="connsiteX5" fmla="*/ 4857750 w 4857750"/>
                <a:gd name="connsiteY5" fmla="*/ 1381125 h 5619750"/>
                <a:gd name="connsiteX6" fmla="*/ 2438400 w 4857750"/>
                <a:gd name="connsiteY6" fmla="*/ 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0" h="5619750">
                  <a:moveTo>
                    <a:pt x="2438400" y="0"/>
                  </a:moveTo>
                  <a:lnTo>
                    <a:pt x="0" y="1409700"/>
                  </a:lnTo>
                  <a:lnTo>
                    <a:pt x="0" y="4210050"/>
                  </a:lnTo>
                  <a:lnTo>
                    <a:pt x="2428875" y="5619750"/>
                  </a:lnTo>
                  <a:lnTo>
                    <a:pt x="4848225" y="4200525"/>
                  </a:lnTo>
                  <a:lnTo>
                    <a:pt x="4857750" y="1381125"/>
                  </a:lnTo>
                  <a:lnTo>
                    <a:pt x="2438400" y="0"/>
                  </a:lnTo>
                  <a:close/>
                </a:path>
              </a:pathLst>
            </a:custGeom>
            <a:noFill/>
            <a:ln w="28575">
              <a:solidFill>
                <a:srgbClr val="099F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CA"/>
            </a:p>
          </p:txBody>
        </p:sp>
        <p:pic>
          <p:nvPicPr>
            <p:cNvPr id="35849" name="Imag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033" y="5161735"/>
              <a:ext cx="1707592" cy="87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850" name="Connecteur droit 7"/>
            <p:cNvCxnSpPr>
              <a:cxnSpLocks noChangeShapeType="1"/>
            </p:cNvCxnSpPr>
            <p:nvPr/>
          </p:nvCxnSpPr>
          <p:spPr bwMode="auto">
            <a:xfrm>
              <a:off x="2876690" y="6011852"/>
              <a:ext cx="139051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Rectangle 5"/>
          <p:cNvSpPr/>
          <p:nvPr/>
        </p:nvSpPr>
        <p:spPr>
          <a:xfrm>
            <a:off x="1254095" y="3325346"/>
            <a:ext cx="68675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voix du peuple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1253" y="1440875"/>
            <a:ext cx="35052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voix du peuple</a:t>
            </a:r>
          </a:p>
        </p:txBody>
      </p:sp>
      <p:sp>
        <p:nvSpPr>
          <p:cNvPr id="7" name="Flèche droite à entaille 6"/>
          <p:cNvSpPr/>
          <p:nvPr/>
        </p:nvSpPr>
        <p:spPr bwMode="auto">
          <a:xfrm>
            <a:off x="5144200" y="1577162"/>
            <a:ext cx="456500" cy="335763"/>
          </a:xfrm>
          <a:prstGeom prst="notchedRightArrow">
            <a:avLst/>
          </a:prstGeom>
          <a:solidFill>
            <a:srgbClr val="29D5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8" name="Diapo 1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25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055467"/>
            <a:ext cx="609600" cy="609600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81F26DD-2E2C-4583-8FAB-6CFA15D0F227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D7A7594-E0F7-4FB2-9F54-7284CF52483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CABEAE9-57CF-4E77-80C6-313ED3F52E0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F3AE0F0-209A-47D8-A3C8-79AF1FED7D2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8D2950A-2B6C-4B37-8B1F-A83B130603CB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Diapo 18.mp3">
            <a:hlinkClick r:id="" action="ppaction://media"/>
            <a:extLst>
              <a:ext uri="{FF2B5EF4-FFF2-40B4-BE49-F238E27FC236}">
                <a16:creationId xmlns:a16="http://schemas.microsoft.com/office/drawing/2014/main" id="{E1AD5704-4975-4507-896E-C0368042B8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0" end="47925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5589" y="3574544"/>
            <a:ext cx="609600" cy="609600"/>
          </a:xfrm>
          <a:prstGeom prst="rect">
            <a:avLst/>
          </a:prstGeom>
        </p:spPr>
      </p:pic>
      <p:pic>
        <p:nvPicPr>
          <p:cNvPr id="35" name="Diapo 18.mp3">
            <a:hlinkClick r:id="" action="ppaction://media"/>
            <a:extLst>
              <a:ext uri="{FF2B5EF4-FFF2-40B4-BE49-F238E27FC236}">
                <a16:creationId xmlns:a16="http://schemas.microsoft.com/office/drawing/2014/main" id="{387C2148-F28A-46AC-9EAD-F3A7F0FF7F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0" end="32925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6869" y="5514512"/>
            <a:ext cx="609600" cy="609600"/>
          </a:xfrm>
          <a:prstGeom prst="rect">
            <a:avLst/>
          </a:prstGeom>
        </p:spPr>
      </p:pic>
      <p:pic>
        <p:nvPicPr>
          <p:cNvPr id="36" name="Diapo 18.mp3">
            <a:hlinkClick r:id="" action="ppaction://media"/>
            <a:extLst>
              <a:ext uri="{FF2B5EF4-FFF2-40B4-BE49-F238E27FC236}">
                <a16:creationId xmlns:a16="http://schemas.microsoft.com/office/drawing/2014/main" id="{760F8D4A-B806-46D7-A906-BA878760A9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00" end="21925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2000" y="5620587"/>
            <a:ext cx="609600" cy="609600"/>
          </a:xfrm>
          <a:prstGeom prst="rect">
            <a:avLst/>
          </a:prstGeom>
        </p:spPr>
      </p:pic>
      <p:pic>
        <p:nvPicPr>
          <p:cNvPr id="37" name="Diapo 18.mp3">
            <a:hlinkClick r:id="" action="ppaction://media"/>
            <a:extLst>
              <a:ext uri="{FF2B5EF4-FFF2-40B4-BE49-F238E27FC236}">
                <a16:creationId xmlns:a16="http://schemas.microsoft.com/office/drawing/2014/main" id="{5BB1154E-94F9-4047-8B46-2EF0DF850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6869" y="34461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42000" fill="hold" grpId="0" nodeType="withEffect" p14:presetBounceEnd="42000">
                                      <p:stCondLst>
                                        <p:cond delay="196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1" nodeType="withEffect">
                                      <p:stCondLst>
                                        <p:cond delay="209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09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475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26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32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8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accel="28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5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28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7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accel="26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1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2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16925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6" grpId="0"/>
          <p:bldP spid="6" grpId="1"/>
          <p:bldP spid="25" grpId="0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42000" fill="hold" grpId="0" nodeType="withEffect">
                                      <p:stCondLst>
                                        <p:cond delay="196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grpId="1" nodeType="withEffect">
                                      <p:stCondLst>
                                        <p:cond delay="209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09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475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26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3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8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5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7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16925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6" grpId="0"/>
          <p:bldP spid="6" grpId="1"/>
          <p:bldP spid="25" grpId="0"/>
          <p:bldP spid="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7772400" cy="623887"/>
          </a:xfrm>
        </p:spPr>
        <p:txBody>
          <a:bodyPr/>
          <a:lstStyle/>
          <a:p>
            <a:r>
              <a:rPr lang="fr-CA" altLang="fr-FR" sz="3200" u="sng" dirty="0">
                <a:latin typeface="Arial" panose="020B0604020202020204" pitchFamily="34" charset="0"/>
                <a:cs typeface="Arial" panose="020B0604020202020204" pitchFamily="34" charset="0"/>
              </a:rPr>
              <a:t>Trouve ton abeille!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2350" y="2438400"/>
            <a:ext cx="4768850" cy="1371600"/>
          </a:xfrm>
        </p:spPr>
        <p:txBody>
          <a:bodyPr/>
          <a:lstStyle/>
          <a:p>
            <a:pPr marL="543600" indent="-302400">
              <a:spcAft>
                <a:spcPts val="1800"/>
              </a:spcAft>
              <a:buSzPct val="100000"/>
              <a:defRPr/>
            </a:pPr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Complétez les alvéoles</a:t>
            </a:r>
          </a:p>
          <a:p>
            <a:pPr marL="542925" indent="-303213">
              <a:spcAft>
                <a:spcPts val="1800"/>
              </a:spcAft>
              <a:buSzPct val="100000"/>
              <a:defRPr/>
            </a:pPr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Trouvez une idée de projet  </a:t>
            </a:r>
          </a:p>
        </p:txBody>
      </p:sp>
      <p:pic>
        <p:nvPicPr>
          <p:cNvPr id="3789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36353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11" flipH="1">
            <a:off x="-1722225" y="4445301"/>
            <a:ext cx="1671935" cy="141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 trans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989">
            <a:off x="6240989" y="4445117"/>
            <a:ext cx="1668995" cy="14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5400" y="2133600"/>
            <a:ext cx="609600" cy="6096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7E26C1B-3BD0-4988-97D5-70AC5F6FE1F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B634CCFE-8721-41EB-AA40-DC5639FD115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B850570-7F13-48D3-BFDC-CE387DCF872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C7E0DBF-E255-4DFE-81AD-1EF127CEA1F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88878A6-1724-4945-9572-DE5A37E943E5}"/>
                </a:ext>
              </a:extLst>
            </p:cNvPr>
            <p:cNvSpPr txBox="1"/>
            <p:nvPr/>
          </p:nvSpPr>
          <p:spPr>
            <a:xfrm>
              <a:off x="6607039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1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01771 0.04444 C 0.01823 0.04514 0.02379 0.05486 0.02535 0.05602 C 0.02709 0.05717 0.029 0.05694 0.03091 0.05741 C 0.03473 0.0625 0.03143 0.05926 0.03837 0.0618 C 0.05191 0.06667 0.03716 0.06366 0.05573 0.0662 C 0.06615 0.06574 0.07674 0.06597 0.08716 0.06481 C 0.08941 0.06435 0.09375 0.0618 0.09375 0.06204 C 0.09514 0.06042 0.09653 0.0588 0.09792 0.05741 C 0.10105 0.05486 0.10226 0.05463 0.10556 0.05301 C 0.10626 0.05208 0.10695 0.05116 0.10782 0.05023 C 0.10886 0.04907 0.11007 0.04861 0.11112 0.04722 C 0.11355 0.04375 0.11459 0.04005 0.11754 0.03704 C 0.11841 0.03611 0.11962 0.03518 0.12066 0.03426 C 0.1224 0.03241 0.12431 0.03055 0.12622 0.02847 C 0.12726 0.02708 0.1283 0.02546 0.12917 0.02407 C 0.13021 0.02292 0.13143 0.02222 0.13247 0.0213 C 0.14202 0.01227 0.13247 0.02083 0.14011 0.01389 C 0.14514 0.0044 0.13941 0.01505 0.14549 0.00532 C 0.15174 -0.00417 0.14566 0.00255 0.15313 -0.00486 C 0.15469 -0.0088 0.15504 -0.01389 0.15747 -0.01644 C 0.15903 -0.01806 0.16077 -0.01921 0.16181 -0.02083 C 0.16424 -0.02361 0.16615 -0.02708 0.16841 -0.02963 C 0.17032 -0.03148 0.17223 -0.03333 0.17379 -0.03542 C 0.17483 -0.03634 0.17518 -0.0375 0.17605 -0.0382 C 0.17761 -0.04005 0.18594 -0.04792 0.18681 -0.04838 L 0.19028 -0.05 C 0.19167 -0.05139 0.19289 -0.05301 0.19462 -0.05417 C 0.19566 -0.05509 0.19688 -0.05486 0.19792 -0.05579 C 0.19862 -0.05648 0.19914 -0.05833 0.20001 -0.05857 C 0.204 -0.05972 0.20799 -0.05949 0.21181 -0.05995 C 0.21337 -0.06042 0.21494 -0.06158 0.21615 -0.06158 C 0.23525 -0.06158 0.25001 -0.06482 0.26632 -0.05857 C 0.26737 -0.0581 0.26858 -0.05764 0.26945 -0.05718 C 0.27032 -0.05625 0.27084 -0.05486 0.27171 -0.05417 C 0.2731 -0.05324 0.27483 -0.05347 0.27605 -0.05278 C 0.27796 -0.05208 0.27969 -0.05093 0.2816 -0.05 C 0.28212 -0.04792 0.28247 -0.0456 0.28386 -0.04398 C 0.28473 -0.04259 0.28664 -0.04236 0.2882 -0.0412 C 0.29393 -0.03658 0.28855 -0.03958 0.29462 -0.03681 C 0.29948 -0.02685 0.29306 -0.03889 0.30122 -0.02662 C 0.30191 -0.02546 0.30244 -0.02361 0.3033 -0.02222 C 0.30417 -0.02083 0.30573 -0.01945 0.30643 -0.01806 C 0.3073 -0.01667 0.30782 -0.01482 0.30869 -0.01366 C 0.31007 -0.01181 0.31181 -0.01111 0.31303 -0.00926 C 0.31494 -0.00671 0.31754 0.00023 0.31945 0.0037 C 0.32066 0.00579 0.32136 0.00787 0.32257 0.00949 C 0.32362 0.01088 0.32518 0.01111 0.32587 0.0125 C 0.33681 0.0287 0.32813 0.02014 0.33577 0.02708 C 0.33646 0.02893 0.33681 0.03125 0.33803 0.03287 C 0.33872 0.03403 0.34028 0.03449 0.34132 0.03565 C 0.34671 0.04167 0.34185 0.03889 0.34775 0.04143 C 0.35001 0.04444 0.35122 0.04653 0.35417 0.04884 C 0.35504 0.04954 0.35643 0.04977 0.35747 0.05023 C 0.36563 0.05833 0.35747 0.05162 0.36928 0.05602 C 0.37084 0.05648 0.37223 0.05833 0.37379 0.05903 C 0.3757 0.05972 0.37744 0.05972 0.37935 0.06042 C 0.38455 0.06204 0.38351 0.06389 0.39132 0.06481 L 0.40539 0.0662 C 0.40678 0.06667 0.40834 0.06736 0.40955 0.06759 C 0.43021 0.07153 0.44376 0.06759 0.46823 0.0662 C 0.4698 0.06528 0.47136 0.06412 0.47275 0.06319 C 0.47501 0.06204 0.47726 0.06204 0.47917 0.06042 C 0.48108 0.05903 0.48299 0.05741 0.48455 0.05602 C 0.48594 0.05509 0.48681 0.05393 0.48785 0.05301 C 0.48907 0.05231 0.49011 0.05208 0.49132 0.05162 C 0.49323 0.04977 0.49584 0.04838 0.49775 0.04583 C 0.50139 0.04074 0.5007 0.04143 0.50521 0.03704 C 0.50747 0.03518 0.51007 0.0338 0.51198 0.03125 C 0.51285 0.02986 0.51389 0.02824 0.51511 0.02708 C 0.5165 0.02569 0.51806 0.02523 0.51945 0.02407 C 0.52066 0.02315 0.52153 0.02199 0.52257 0.0213 C 0.52396 0.02014 0.52587 0.01944 0.52709 0.01829 C 0.52848 0.0169 0.52969 0.01505 0.53126 0.01389 C 0.53507 0.01157 0.53924 0.01065 0.54323 0.00949 C 0.5448 0.00856 0.54619 0.00741 0.54775 0.00671 C 0.5507 0.00509 0.55903 0.00185 0.56181 0.00092 C 0.56355 0.00023 0.56546 1.11111E-6 0.56737 -0.00046 C 0.56962 -0.00139 0.57379 -0.00347 0.57379 -0.00324 C 0.58889 -0.00301 0.60417 -0.00301 0.61945 -0.00208 C 0.62049 -0.00185 0.62275 -0.00046 0.62275 -0.00023 " pathEditMode="relative" rAng="0" ptsTypes="AAAAAAAAAAAAAAAAAAAAAAAAAAAAAAAAAAAAAAAAAAAAAAAAAAAAAAAAAAAAAAAAAAAAAAAAAAAAAAAA">
                                          <p:cBhvr>
                                            <p:cTn id="8" dur="1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60" y="-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8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2838"/>
                                </p:stCondLst>
                                <p:childTnLst>
                                  <p:par>
                                    <p:cTn id="13" presetID="2" presetClass="entr" presetSubtype="8" accel="24000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5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6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3338"/>
                                </p:stCondLst>
                                <p:childTnLst>
                                  <p:par>
                                    <p:cTn id="18" presetID="2" presetClass="entr" presetSubtype="8" accel="24000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0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1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1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01771 0.04444 C 0.01823 0.04514 0.02379 0.05486 0.02535 0.05602 C 0.02709 0.05717 0.029 0.05694 0.03091 0.05741 C 0.03473 0.0625 0.03143 0.05926 0.03837 0.0618 C 0.05191 0.06667 0.03716 0.06366 0.05573 0.0662 C 0.06615 0.06574 0.07674 0.06597 0.08716 0.06481 C 0.08941 0.06435 0.09375 0.0618 0.09375 0.06204 C 0.09514 0.06042 0.09653 0.0588 0.09792 0.05741 C 0.10105 0.05486 0.10226 0.05463 0.10556 0.05301 C 0.10626 0.05208 0.10695 0.05116 0.10782 0.05023 C 0.10886 0.04907 0.11007 0.04861 0.11112 0.04722 C 0.11355 0.04375 0.11459 0.04005 0.11754 0.03704 C 0.11841 0.03611 0.11962 0.03518 0.12066 0.03426 C 0.1224 0.03241 0.12431 0.03055 0.12622 0.02847 C 0.12726 0.02708 0.1283 0.02546 0.12917 0.02407 C 0.13021 0.02292 0.13143 0.02222 0.13247 0.0213 C 0.14202 0.01227 0.13247 0.02083 0.14011 0.01389 C 0.14514 0.0044 0.13941 0.01505 0.14549 0.00532 C 0.15174 -0.00417 0.14566 0.00255 0.15313 -0.00486 C 0.15469 -0.0088 0.15504 -0.01389 0.15747 -0.01644 C 0.15903 -0.01806 0.16077 -0.01921 0.16181 -0.02083 C 0.16424 -0.02361 0.16615 -0.02708 0.16841 -0.02963 C 0.17032 -0.03148 0.17223 -0.03333 0.17379 -0.03542 C 0.17483 -0.03634 0.17518 -0.0375 0.17605 -0.0382 C 0.17761 -0.04005 0.18594 -0.04792 0.18681 -0.04838 L 0.19028 -0.05 C 0.19167 -0.05139 0.19289 -0.05301 0.19462 -0.05417 C 0.19566 -0.05509 0.19688 -0.05486 0.19792 -0.05579 C 0.19862 -0.05648 0.19914 -0.05833 0.20001 -0.05857 C 0.204 -0.05972 0.20799 -0.05949 0.21181 -0.05995 C 0.21337 -0.06042 0.21494 -0.06158 0.21615 -0.06158 C 0.23525 -0.06158 0.25001 -0.06482 0.26632 -0.05857 C 0.26737 -0.0581 0.26858 -0.05764 0.26945 -0.05718 C 0.27032 -0.05625 0.27084 -0.05486 0.27171 -0.05417 C 0.2731 -0.05324 0.27483 -0.05347 0.27605 -0.05278 C 0.27796 -0.05208 0.27969 -0.05093 0.2816 -0.05 C 0.28212 -0.04792 0.28247 -0.0456 0.28386 -0.04398 C 0.28473 -0.04259 0.28664 -0.04236 0.2882 -0.0412 C 0.29393 -0.03658 0.28855 -0.03958 0.29462 -0.03681 C 0.29948 -0.02685 0.29306 -0.03889 0.30122 -0.02662 C 0.30191 -0.02546 0.30244 -0.02361 0.3033 -0.02222 C 0.30417 -0.02083 0.30573 -0.01945 0.30643 -0.01806 C 0.3073 -0.01667 0.30782 -0.01482 0.30869 -0.01366 C 0.31007 -0.01181 0.31181 -0.01111 0.31303 -0.00926 C 0.31494 -0.00671 0.31754 0.00023 0.31945 0.0037 C 0.32066 0.00579 0.32136 0.00787 0.32257 0.00949 C 0.32362 0.01088 0.32518 0.01111 0.32587 0.0125 C 0.33681 0.0287 0.32813 0.02014 0.33577 0.02708 C 0.33646 0.02893 0.33681 0.03125 0.33803 0.03287 C 0.33872 0.03403 0.34028 0.03449 0.34132 0.03565 C 0.34671 0.04167 0.34185 0.03889 0.34775 0.04143 C 0.35001 0.04444 0.35122 0.04653 0.35417 0.04884 C 0.35504 0.04954 0.35643 0.04977 0.35747 0.05023 C 0.36563 0.05833 0.35747 0.05162 0.36928 0.05602 C 0.37084 0.05648 0.37223 0.05833 0.37379 0.05903 C 0.3757 0.05972 0.37744 0.05972 0.37935 0.06042 C 0.38455 0.06204 0.38351 0.06389 0.39132 0.06481 L 0.40539 0.0662 C 0.40678 0.06667 0.40834 0.06736 0.40955 0.06759 C 0.43021 0.07153 0.44376 0.06759 0.46823 0.0662 C 0.4698 0.06528 0.47136 0.06412 0.47275 0.06319 C 0.47501 0.06204 0.47726 0.06204 0.47917 0.06042 C 0.48108 0.05903 0.48299 0.05741 0.48455 0.05602 C 0.48594 0.05509 0.48681 0.05393 0.48785 0.05301 C 0.48907 0.05231 0.49011 0.05208 0.49132 0.05162 C 0.49323 0.04977 0.49584 0.04838 0.49775 0.04583 C 0.50139 0.04074 0.5007 0.04143 0.50521 0.03704 C 0.50747 0.03518 0.51007 0.0338 0.51198 0.03125 C 0.51285 0.02986 0.51389 0.02824 0.51511 0.02708 C 0.5165 0.02569 0.51806 0.02523 0.51945 0.02407 C 0.52066 0.02315 0.52153 0.02199 0.52257 0.0213 C 0.52396 0.02014 0.52587 0.01944 0.52709 0.01829 C 0.52848 0.0169 0.52969 0.01505 0.53126 0.01389 C 0.53507 0.01157 0.53924 0.01065 0.54323 0.00949 C 0.5448 0.00856 0.54619 0.00741 0.54775 0.00671 C 0.5507 0.00509 0.55903 0.00185 0.56181 0.00092 C 0.56355 0.00023 0.56546 1.11111E-6 0.56737 -0.00046 C 0.56962 -0.00139 0.57379 -0.00347 0.57379 -0.00324 C 0.58889 -0.00301 0.60417 -0.00301 0.61945 -0.00208 C 0.62049 -0.00185 0.62275 -0.00046 0.62275 -0.00023 " pathEditMode="relative" rAng="0" ptsTypes="AAAAAAAAAAAAAAAAAAAAAAAAAAAAAAAAAAAAAAAAAAAAAAAAAAAAAAAAAAAAAAAAAAAAAAAAAAAAAAAA">
                                          <p:cBhvr>
                                            <p:cTn id="8" dur="1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60" y="-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8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2838"/>
                                </p:stCondLst>
                                <p:childTnLst>
                                  <p:par>
                                    <p:cTn id="13" presetID="2" presetClass="entr" presetSubtype="8" accel="2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3338"/>
                                </p:stCondLst>
                                <p:childTnLst>
                                  <p:par>
                                    <p:cTn id="18" presetID="2" presetClass="entr" presetSubtype="8" accel="2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848600" cy="1219200"/>
          </a:xfrm>
        </p:spPr>
        <p:txBody>
          <a:bodyPr/>
          <a:lstStyle/>
          <a:p>
            <a:pPr algn="ctr"/>
            <a:r>
              <a:rPr lang="fr-CA" altLang="fr-FR" sz="4000" b="0" dirty="0">
                <a:latin typeface="Arial" panose="020B0604020202020204" pitchFamily="34" charset="0"/>
                <a:cs typeface="Arial" panose="020B0604020202020204" pitchFamily="34" charset="0"/>
              </a:rPr>
              <a:t>Pour pouvoir jouer votre rôle, vous devez connaître: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3000" y="3124200"/>
            <a:ext cx="7772400" cy="563563"/>
          </a:xfrm>
        </p:spPr>
        <p:txBody>
          <a:bodyPr/>
          <a:lstStyle/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</a:pPr>
            <a:r>
              <a:rPr lang="fr-CA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Tous les membres de votre conseil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143000" y="3803650"/>
            <a:ext cx="6781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Quelques notions de démocratie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143000" y="4511675"/>
            <a:ext cx="53340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Votre école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1143000" y="5238750"/>
            <a:ext cx="5334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628650" lvl="1" indent="-171450">
              <a:spcBef>
                <a:spcPct val="30000"/>
              </a:spcBef>
              <a:buClr>
                <a:srgbClr val="099FA0"/>
              </a:buClr>
              <a:buSzTx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Quelques trucs</a:t>
            </a:r>
            <a:endParaRPr lang="fr-CA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iap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9200" y="1371600"/>
            <a:ext cx="609600" cy="6096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AD06925-FEC6-4385-B7CF-9680D4EE38A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26A6E6FD-1E78-429F-88F8-29214ECD00A3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1BADC7F-94C6-44E6-B4BE-F8F1182DD7A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B6ED5F6-033C-4EEF-923F-EFC0058F53AA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39F1152-CAE8-44F9-8F28-DF1DBA9F34B6}"/>
                </a:ext>
              </a:extLst>
            </p:cNvPr>
            <p:cNvSpPr txBox="1"/>
            <p:nvPr/>
          </p:nvSpPr>
          <p:spPr>
            <a:xfrm>
              <a:off x="6649519" y="5688091"/>
              <a:ext cx="269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 bwMode="auto">
          <a:xfrm>
            <a:off x="1219200" y="1981200"/>
            <a:ext cx="7239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sz="3600" b="0" kern="0" dirty="0">
                <a:latin typeface="Arial" panose="020B0604020202020204" pitchFamily="34" charset="0"/>
                <a:cs typeface="Arial" panose="020B0604020202020204" pitchFamily="34" charset="0"/>
              </a:rPr>
              <a:t>À quoi ça sert un conseil d’élèves? 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196502" y="3074869"/>
            <a:ext cx="6046471" cy="864000"/>
            <a:chOff x="1196502" y="3074869"/>
            <a:chExt cx="6046471" cy="864000"/>
          </a:xfrm>
        </p:grpSpPr>
        <p:sp>
          <p:nvSpPr>
            <p:cNvPr id="17" name="Espace réservé du contenu 2"/>
            <p:cNvSpPr txBox="1">
              <a:spLocks/>
            </p:cNvSpPr>
            <p:nvPr/>
          </p:nvSpPr>
          <p:spPr bwMode="auto">
            <a:xfrm>
              <a:off x="1908973" y="3267826"/>
              <a:ext cx="5334000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Réaliser des projets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02" y="3074869"/>
              <a:ext cx="748777" cy="864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263784" y="3091650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196502" y="4174570"/>
            <a:ext cx="6082139" cy="864000"/>
            <a:chOff x="1196502" y="4174570"/>
            <a:chExt cx="6082139" cy="864000"/>
          </a:xfrm>
        </p:grpSpPr>
        <p:sp>
          <p:nvSpPr>
            <p:cNvPr id="18" name="Espace réservé du contenu 2"/>
            <p:cNvSpPr txBox="1">
              <a:spLocks/>
            </p:cNvSpPr>
            <p:nvPr/>
          </p:nvSpPr>
          <p:spPr bwMode="auto">
            <a:xfrm>
              <a:off x="1944641" y="4368445"/>
              <a:ext cx="53340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Faire vivre la démocratie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02" y="4174570"/>
              <a:ext cx="748139" cy="864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267108" y="4216887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196502" y="5271028"/>
            <a:ext cx="6044119" cy="864000"/>
            <a:chOff x="1196502" y="5271028"/>
            <a:chExt cx="6044119" cy="864000"/>
          </a:xfrm>
        </p:grpSpPr>
        <p:sp>
          <p:nvSpPr>
            <p:cNvPr id="19" name="Espace réservé du contenu 2"/>
            <p:cNvSpPr txBox="1">
              <a:spLocks/>
            </p:cNvSpPr>
            <p:nvPr/>
          </p:nvSpPr>
          <p:spPr bwMode="auto">
            <a:xfrm>
              <a:off x="1906621" y="5469658"/>
              <a:ext cx="5334000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Améliorer la vie de l’école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02" y="5271028"/>
              <a:ext cx="748436" cy="864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263784" y="5317505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Bouton d'action : Personnalisé 10">
            <a:hlinkClick r:id="" action="ppaction://hlinkshowjump?jump=nextslide" highlightClick="1"/>
          </p:cNvPr>
          <p:cNvSpPr/>
          <p:nvPr/>
        </p:nvSpPr>
        <p:spPr bwMode="auto">
          <a:xfrm>
            <a:off x="1196502" y="3267826"/>
            <a:ext cx="748139" cy="465974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outon d'action : Personnalisé 23">
            <a:hlinkClick r:id="" action="ppaction://hlinkshowjump?jump=nextslide" highlightClick="1"/>
          </p:cNvPr>
          <p:cNvSpPr/>
          <p:nvPr/>
        </p:nvSpPr>
        <p:spPr bwMode="auto">
          <a:xfrm>
            <a:off x="1187584" y="4375449"/>
            <a:ext cx="748139" cy="465974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outon d'action : Personnalisé 24">
            <a:hlinkClick r:id="" action="ppaction://hlinkshowjump?jump=nextslide" highlightClick="1"/>
          </p:cNvPr>
          <p:cNvSpPr/>
          <p:nvPr/>
        </p:nvSpPr>
        <p:spPr bwMode="auto">
          <a:xfrm>
            <a:off x="1196500" y="5464082"/>
            <a:ext cx="748139" cy="465974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iapo 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5400" y="2362200"/>
            <a:ext cx="609600" cy="6096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B8BEB2-3A66-4588-8810-3E3B8607082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1A79D53-54E1-4529-880A-3B3F11DACFB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15248F1-1BC3-45E5-B997-53D9E0BEF3B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06BC382-1978-43D6-ACAD-2C91A1177FF9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5312D43-80E2-4B2F-9776-E35F63D763D6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2438400" y="2819400"/>
            <a:ext cx="53340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Réaliser des projets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2474068" y="3920019"/>
            <a:ext cx="533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Faire vivre la démocratie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2436048" y="5021232"/>
            <a:ext cx="53340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2800" kern="0" dirty="0">
                <a:latin typeface="Arial" panose="020B0604020202020204" pitchFamily="34" charset="0"/>
                <a:cs typeface="Arial" panose="020B0604020202020204" pitchFamily="34" charset="0"/>
              </a:rPr>
              <a:t>Améliorer la vie de l’école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8" y="2627058"/>
            <a:ext cx="685800" cy="65365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8" y="3773019"/>
            <a:ext cx="685800" cy="65365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8" y="4908520"/>
            <a:ext cx="685800" cy="65365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57200" y="1536435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u="sng" dirty="0">
                <a:latin typeface="Arial" panose="020B0604020202020204" pitchFamily="34" charset="0"/>
                <a:cs typeface="Arial" panose="020B0604020202020204" pitchFamily="34" charset="0"/>
              </a:rPr>
              <a:t>Toutes les réponses sont bonnes!</a:t>
            </a:r>
          </a:p>
        </p:txBody>
      </p:sp>
      <p:pic>
        <p:nvPicPr>
          <p:cNvPr id="2" name="Diapo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213113"/>
            <a:ext cx="609600" cy="6096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0781387-B787-4D17-B038-7874F95B2D20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6068C58-3F04-4ADE-BE4D-14C557B9F4D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A0CA5A9-0076-40ED-90E5-30A8E9F812F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668B194-5BAE-4CEB-B3D6-F4B53E3981B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AEAC3A6-0250-4867-8EFA-A4991594C111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AA7FDF5-2F89-491E-A53D-480BEEB3C31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072C35A4-F2B3-454E-83B4-1EE776BC678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CA7E48B-D984-48EA-A67E-9A0459D116E7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C98E5BE8-5E24-4E22-861E-F0C3F76D1AA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08FB0EE-7359-43B2-9A36-69A7C993ABBC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981846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Espace réservé du contenu 2"/>
          <p:cNvSpPr>
            <a:spLocks noGrp="1"/>
          </p:cNvSpPr>
          <p:nvPr>
            <p:ph idx="1"/>
          </p:nvPr>
        </p:nvSpPr>
        <p:spPr>
          <a:xfrm>
            <a:off x="800099" y="1726359"/>
            <a:ext cx="7543800" cy="565150"/>
          </a:xfrm>
        </p:spPr>
        <p:txBody>
          <a:bodyPr/>
          <a:lstStyle/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</a:pPr>
            <a:r>
              <a:rPr lang="fr-CA" altLang="fr-FR" sz="4400" dirty="0">
                <a:latin typeface="Arial" panose="020B0604020202020204" pitchFamily="34" charset="0"/>
                <a:cs typeface="Arial" panose="020B0604020202020204" pitchFamily="34" charset="0"/>
              </a:rPr>
              <a:t>Écouter la voix du peuple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19099" y="2590800"/>
            <a:ext cx="83058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103188" algn="l" rtl="0" eaLnBrk="0" fontAlgn="base" hangingPunct="0">
              <a:spcBef>
                <a:spcPts val="1363"/>
              </a:spcBef>
              <a:spcAft>
                <a:spcPct val="0"/>
              </a:spcAft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marL="287338" indent="239713" algn="l" rtl="0" eaLnBrk="0" fontAlgn="base" hangingPunct="0">
              <a:spcBef>
                <a:spcPts val="725"/>
              </a:spcBef>
              <a:spcAft>
                <a:spcPct val="0"/>
              </a:spcAft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2pPr>
            <a:lvl3pPr marL="534988" indent="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3pPr>
            <a:lvl4pPr marL="766763" indent="1936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4pPr>
            <a:lvl5pPr marL="968375" indent="1968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5pPr>
            <a:lvl6pPr marL="22352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6pPr>
            <a:lvl7pPr marL="26924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7pPr>
            <a:lvl8pPr marL="31496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8pPr>
            <a:lvl9pPr marL="3606800" indent="-177800" algn="just" rtl="0" fontAlgn="base">
              <a:spcBef>
                <a:spcPct val="20000"/>
              </a:spcBef>
              <a:spcAft>
                <a:spcPct val="0"/>
              </a:spcAft>
              <a:buClr>
                <a:srgbClr val="F3CC73"/>
              </a:buClr>
              <a:buSzPct val="70000"/>
              <a:buFont typeface="Zapf Dingbats" pitchFamily="93" charset="2"/>
              <a:buChar char="w"/>
              <a:defRPr sz="2800">
                <a:solidFill>
                  <a:srgbClr val="E5F8F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93" charset="-128"/>
              </a:defRPr>
            </a:lvl9pPr>
          </a:lstStyle>
          <a:p>
            <a:pPr marL="457200" lvl="1" indent="0">
              <a:spcBef>
                <a:spcPct val="30000"/>
              </a:spcBef>
              <a:buClr>
                <a:srgbClr val="099FA0"/>
              </a:buClr>
              <a:buSzTx/>
              <a:buNone/>
              <a:defRPr/>
            </a:pPr>
            <a:r>
              <a:rPr lang="fr-CA" altLang="fr-FR" sz="4400" kern="0" dirty="0">
                <a:latin typeface="Arial" panose="020B0604020202020204" pitchFamily="34" charset="0"/>
                <a:cs typeface="Arial" panose="020B0604020202020204" pitchFamily="34" charset="0"/>
              </a:rPr>
              <a:t>Faire respecter la démocratie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4299" y="1390471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Comment faire pour écouter et recueillir les commentaires de votre peuple? 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28600" y="2858571"/>
            <a:ext cx="8423342" cy="1200329"/>
            <a:chOff x="228600" y="2858571"/>
            <a:chExt cx="8423342" cy="1200329"/>
          </a:xfrm>
        </p:grpSpPr>
        <p:sp>
          <p:nvSpPr>
            <p:cNvPr id="4" name="ZoneTexte 3"/>
            <p:cNvSpPr txBox="1"/>
            <p:nvPr/>
          </p:nvSpPr>
          <p:spPr>
            <a:xfrm>
              <a:off x="727142" y="2858571"/>
              <a:ext cx="792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3600" dirty="0">
                  <a:latin typeface="Arial" panose="020B0604020202020204" pitchFamily="34" charset="0"/>
                  <a:cs typeface="Arial" panose="020B0604020202020204" pitchFamily="34" charset="0"/>
                </a:rPr>
                <a:t>Mettre une boîte à suggestions dans l’école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600" y="3216426"/>
              <a:ext cx="419989" cy="484617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229449" y="4265792"/>
            <a:ext cx="8422493" cy="1077218"/>
            <a:chOff x="229449" y="4265792"/>
            <a:chExt cx="8422493" cy="1077218"/>
          </a:xfrm>
        </p:grpSpPr>
        <p:sp>
          <p:nvSpPr>
            <p:cNvPr id="10" name="ZoneTexte 9"/>
            <p:cNvSpPr txBox="1"/>
            <p:nvPr/>
          </p:nvSpPr>
          <p:spPr>
            <a:xfrm>
              <a:off x="727142" y="4265792"/>
              <a:ext cx="7924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Arial" panose="020B0604020202020204" pitchFamily="34" charset="0"/>
                  <a:cs typeface="Arial" panose="020B0604020202020204" pitchFamily="34" charset="0"/>
                </a:rPr>
                <a:t>Aller visiter les classes pour recueillir des idées ou donner de l’information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449" y="4562092"/>
              <a:ext cx="419989" cy="484617"/>
            </a:xfrm>
            <a:prstGeom prst="rect">
              <a:avLst/>
            </a:prstGeom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Diapo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5400" y="1685835"/>
            <a:ext cx="609600" cy="6096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62020CF-25DA-49D5-BCE2-49E4A582A70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10B156A-1A04-46AD-812B-5C4C70523D1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6A1EC3D-0FB4-4720-98CD-29DD248AC42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8740B8F-F3AE-4B50-89FB-F171A476C9A3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219950D-DE77-4DE7-A1C4-23AF43B5B519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38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xit" presetSubtype="8" fill="hold" grpId="1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" dur="6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" dur="6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xit" presetSubtype="2" fill="hold" grpId="1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0000" fill="hold" nodeType="withEffect" p14:presetBounceEnd="20000">
                                      <p:stCondLst>
                                        <p:cond delay="12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30000" fill="hold" nodeType="withEffect" p14:presetBounceEnd="20000">
                                      <p:stCondLst>
                                        <p:cond delay="16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4036" grpId="1" build="p"/>
          <p:bldP spid="8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38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xit" presetSubtype="8" fill="hold" grpId="1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" dur="6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" dur="600"/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440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xit" presetSubtype="2" fill="hold" grpId="1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0000" fill="hold" nodeType="withEffect">
                                      <p:stCondLst>
                                        <p:cond delay="12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30000" fill="hold" nodeType="withEffect">
                                      <p:stCondLst>
                                        <p:cond delay="16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4036" grpId="1" build="p"/>
          <p:bldP spid="8" grpId="1"/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347075" cy="2384425"/>
          </a:xfrm>
        </p:spPr>
        <p:txBody>
          <a:bodyPr/>
          <a:lstStyle/>
          <a:p>
            <a:pPr algn="ctr">
              <a:defRPr/>
            </a:pPr>
            <a: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DÉMOCRATIE</a:t>
            </a:r>
          </a:p>
        </p:txBody>
      </p:sp>
      <p:sp>
        <p:nvSpPr>
          <p:cNvPr id="46083" name="Ellipse 8"/>
          <p:cNvSpPr>
            <a:spLocks noChangeArrowheads="1"/>
          </p:cNvSpPr>
          <p:nvPr/>
        </p:nvSpPr>
        <p:spPr bwMode="auto">
          <a:xfrm>
            <a:off x="1447800" y="2640012"/>
            <a:ext cx="2952000" cy="1524000"/>
          </a:xfrm>
          <a:prstGeom prst="ellips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46084" name="Ellipse 16"/>
          <p:cNvSpPr>
            <a:spLocks noChangeArrowheads="1"/>
          </p:cNvSpPr>
          <p:nvPr/>
        </p:nvSpPr>
        <p:spPr bwMode="auto">
          <a:xfrm>
            <a:off x="4369983" y="2640012"/>
            <a:ext cx="3601200" cy="1524000"/>
          </a:xfrm>
          <a:prstGeom prst="ellips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grpSp>
        <p:nvGrpSpPr>
          <p:cNvPr id="2" name="Groupe 1"/>
          <p:cNvGrpSpPr/>
          <p:nvPr/>
        </p:nvGrpSpPr>
        <p:grpSpPr>
          <a:xfrm>
            <a:off x="1734211" y="4279270"/>
            <a:ext cx="2379177" cy="2180572"/>
            <a:chOff x="1785385" y="4224917"/>
            <a:chExt cx="2379177" cy="2180572"/>
          </a:xfrm>
        </p:grpSpPr>
        <p:sp>
          <p:nvSpPr>
            <p:cNvPr id="12" name="ZoneTexte 11"/>
            <p:cNvSpPr txBox="1"/>
            <p:nvPr/>
          </p:nvSpPr>
          <p:spPr>
            <a:xfrm>
              <a:off x="1785385" y="4958939"/>
              <a:ext cx="2379177" cy="1446550"/>
            </a:xfrm>
            <a:prstGeom prst="rect">
              <a:avLst/>
            </a:prstGeom>
            <a:gradFill flip="none" rotWithShape="1">
              <a:gsLst>
                <a:gs pos="0">
                  <a:srgbClr val="FFFFDD"/>
                </a:gs>
                <a:gs pos="48000">
                  <a:srgbClr val="FFFFCD"/>
                </a:gs>
                <a:gs pos="100000">
                  <a:srgbClr val="FAFAFA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fr-FR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DÊMOS</a:t>
              </a:r>
              <a:br>
                <a:rPr lang="fr-CA" altLang="fr-FR" sz="4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altLang="fr-FR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(peuple)</a:t>
              </a:r>
              <a:endParaRPr lang="fr-CA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91" name="Flèche droite 17"/>
            <p:cNvSpPr>
              <a:spLocks noChangeArrowheads="1"/>
            </p:cNvSpPr>
            <p:nvPr/>
          </p:nvSpPr>
          <p:spPr bwMode="auto">
            <a:xfrm rot="16200000">
              <a:off x="2650331" y="4388429"/>
              <a:ext cx="649287" cy="322263"/>
            </a:xfrm>
            <a:prstGeom prst="rightArrow">
              <a:avLst>
                <a:gd name="adj1" fmla="val 10546"/>
                <a:gd name="adj2" fmla="val 49903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fr-CA" alt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855960" y="4258655"/>
            <a:ext cx="2629246" cy="2201187"/>
            <a:chOff x="4823453" y="4195763"/>
            <a:chExt cx="2629246" cy="2201187"/>
          </a:xfrm>
        </p:grpSpPr>
        <p:sp>
          <p:nvSpPr>
            <p:cNvPr id="19" name="ZoneTexte 18"/>
            <p:cNvSpPr txBox="1"/>
            <p:nvPr/>
          </p:nvSpPr>
          <p:spPr>
            <a:xfrm>
              <a:off x="4823453" y="4950400"/>
              <a:ext cx="2629246" cy="1446550"/>
            </a:xfrm>
            <a:prstGeom prst="rect">
              <a:avLst/>
            </a:prstGeom>
            <a:gradFill flip="none" rotWithShape="1">
              <a:gsLst>
                <a:gs pos="0">
                  <a:srgbClr val="FFFFDD"/>
                </a:gs>
                <a:gs pos="48000">
                  <a:srgbClr val="FFFFCD"/>
                </a:gs>
                <a:gs pos="100000">
                  <a:srgbClr val="FAFAFA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KRATOS</a:t>
              </a:r>
              <a:br>
                <a:rPr lang="fr-CA" sz="4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(pouvoir)</a:t>
              </a:r>
            </a:p>
          </p:txBody>
        </p:sp>
        <p:sp>
          <p:nvSpPr>
            <p:cNvPr id="46092" name="Flèche droite 24"/>
            <p:cNvSpPr>
              <a:spLocks noChangeArrowheads="1"/>
            </p:cNvSpPr>
            <p:nvPr/>
          </p:nvSpPr>
          <p:spPr bwMode="auto">
            <a:xfrm rot="-5400000">
              <a:off x="5812632" y="4360069"/>
              <a:ext cx="649287" cy="320675"/>
            </a:xfrm>
            <a:prstGeom prst="rightArrow">
              <a:avLst>
                <a:gd name="adj1" fmla="val 10546"/>
                <a:gd name="adj2" fmla="val 5015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fr-CA" altLang="fr-FR"/>
            </a:p>
          </p:txBody>
        </p:sp>
      </p:grpSp>
      <p:pic>
        <p:nvPicPr>
          <p:cNvPr id="4" name="Diapo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1828800"/>
            <a:ext cx="609600" cy="6096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69F2D65-C146-4E81-BD22-70703E1E344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1D16EA2-5DBE-4D18-8567-09ABCAF55F61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E6AD8EC-7E45-40A9-81B0-74B1C5029699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0219910A-23A5-459D-B017-AD6DDB2999C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D517EE1-2B2F-4255-A6C3-DBCC7C449F73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6C07935-A4CC-42FB-9920-C5080FBAB8A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96DC3EF-B6FE-4379-950B-47B1947138B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9072B2-880E-40B3-A64A-CF44B2EEE4C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C627D4C-F2C1-4B95-A1A6-7438528765E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3ED50AE-C773-4F16-ABBE-4CF04F78ABF2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837566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60" y="4177953"/>
            <a:ext cx="504895" cy="16671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237" y="3931925"/>
            <a:ext cx="676369" cy="1848108"/>
          </a:xfrm>
          <a:prstGeom prst="rect">
            <a:avLst/>
          </a:prstGeom>
        </p:spPr>
      </p:pic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763000" cy="838200"/>
          </a:xfrm>
        </p:spPr>
        <p:txBody>
          <a:bodyPr/>
          <a:lstStyle/>
          <a:p>
            <a:pPr algn="ctr"/>
            <a:r>
              <a:rPr lang="fr-CA" altLang="fr-FR" sz="5400" dirty="0">
                <a:latin typeface="Arial" panose="020B0604020202020204" pitchFamily="34" charset="0"/>
                <a:cs typeface="Arial" panose="020B0604020202020204" pitchFamily="34" charset="0"/>
              </a:rPr>
              <a:t>Le pouvoir par le peuple ou le pouvoir du peuple</a:t>
            </a:r>
          </a:p>
        </p:txBody>
      </p:sp>
      <p:pic>
        <p:nvPicPr>
          <p:cNvPr id="48131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36766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207" y="4533261"/>
            <a:ext cx="504895" cy="16671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570" y="4704993"/>
            <a:ext cx="676369" cy="18481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823" y="4111511"/>
            <a:ext cx="504895" cy="16671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015" y="4533261"/>
            <a:ext cx="504895" cy="16671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422" y="4252562"/>
            <a:ext cx="504895" cy="16671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333" y="4352261"/>
            <a:ext cx="676369" cy="18481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555" y="4504222"/>
            <a:ext cx="504895" cy="16671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136" y="4533261"/>
            <a:ext cx="676369" cy="184810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350" y="3996953"/>
            <a:ext cx="676369" cy="18481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614" y="4685661"/>
            <a:ext cx="504895" cy="16671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076" y="4442761"/>
            <a:ext cx="504895" cy="16671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342" y="4685222"/>
            <a:ext cx="504895" cy="16671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098" y="4442761"/>
            <a:ext cx="504895" cy="16671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462" y="4594722"/>
            <a:ext cx="676369" cy="184810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103" y="4431807"/>
            <a:ext cx="504895" cy="16671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086" y="4504222"/>
            <a:ext cx="676369" cy="184810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265" y="4662458"/>
            <a:ext cx="676369" cy="184810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650" y="4830491"/>
            <a:ext cx="504895" cy="166710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735" y="4662458"/>
            <a:ext cx="676369" cy="184810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58" y="4641687"/>
            <a:ext cx="676369" cy="184810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498" y="4778860"/>
            <a:ext cx="504895" cy="166710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727" y="4921007"/>
            <a:ext cx="504895" cy="166710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497" y="4838847"/>
            <a:ext cx="504895" cy="166710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382" y="4924394"/>
            <a:ext cx="504895" cy="166710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406" y="4959860"/>
            <a:ext cx="504895" cy="1667108"/>
          </a:xfrm>
          <a:prstGeom prst="rect">
            <a:avLst/>
          </a:prstGeom>
        </p:spPr>
      </p:pic>
      <p:pic>
        <p:nvPicPr>
          <p:cNvPr id="3" name="Diapo 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7800" y="2362200"/>
            <a:ext cx="609600" cy="60960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2D1FAF50-30F5-40A1-9C24-C8246059076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8CE9C3E-939E-4434-AF6B-8B5C3874255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36691C1-4905-48AA-9A99-A64488602E9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D1EDF96E-80C3-465E-9335-314E5B445E4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9EFC0DFC-C99B-4576-A6FB-AC8D00A3C744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altLang="fr-FR" sz="4400" u="sng" dirty="0">
                <a:latin typeface="Arial" panose="020B0604020202020204" pitchFamily="34" charset="0"/>
                <a:cs typeface="Arial" panose="020B0604020202020204" pitchFamily="34" charset="0"/>
              </a:rPr>
              <a:t>Le devoir en démocratie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1" y="2667000"/>
            <a:ext cx="2771775" cy="3309582"/>
          </a:xfrm>
          <a:prstGeom prst="rect">
            <a:avLst/>
          </a:prstGeom>
        </p:spPr>
      </p:pic>
      <p:sp>
        <p:nvSpPr>
          <p:cNvPr id="7" name="Égal 6"/>
          <p:cNvSpPr/>
          <p:nvPr/>
        </p:nvSpPr>
        <p:spPr bwMode="auto">
          <a:xfrm>
            <a:off x="3707454" y="3962400"/>
            <a:ext cx="838200" cy="533400"/>
          </a:xfrm>
          <a:prstGeom prst="math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53000" y="3352295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latin typeface="Arial" panose="020B0604020202020204" pitchFamily="34" charset="0"/>
                <a:cs typeface="Arial" panose="020B0604020202020204" pitchFamily="34" charset="0"/>
              </a:rPr>
              <a:t>Respecter les règles établies par la majorité</a:t>
            </a:r>
          </a:p>
        </p:txBody>
      </p:sp>
      <p:pic>
        <p:nvPicPr>
          <p:cNvPr id="2" name="Diapo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752600"/>
            <a:ext cx="609600" cy="6096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8CFF50F-6C3B-4277-9B8A-5C5F36AF609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54AF2E8-98A3-47F0-90A8-C288050AC7FD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AC15EF-C05B-4C69-B9F4-0955AD8848E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2398673D-3A02-482A-A110-57C1DDBAACD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C8250E6-A144-4E66-9CAF-16498E7CA249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65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3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0000" fill="hold" grpId="0" nodeType="withEffect" p14:presetBounceEnd="3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65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ylindre 13"/>
          <p:cNvSpPr>
            <a:spLocks noChangeArrowheads="1"/>
          </p:cNvSpPr>
          <p:nvPr/>
        </p:nvSpPr>
        <p:spPr bwMode="auto">
          <a:xfrm>
            <a:off x="4854575" y="4541838"/>
            <a:ext cx="44450" cy="757237"/>
          </a:xfrm>
          <a:prstGeom prst="can">
            <a:avLst>
              <a:gd name="adj" fmla="val 2571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2227" name="Cylindre 9"/>
          <p:cNvSpPr>
            <a:spLocks noChangeArrowheads="1"/>
          </p:cNvSpPr>
          <p:nvPr/>
        </p:nvSpPr>
        <p:spPr bwMode="auto">
          <a:xfrm>
            <a:off x="4668838" y="4652963"/>
            <a:ext cx="46037" cy="838200"/>
          </a:xfrm>
          <a:prstGeom prst="can">
            <a:avLst>
              <a:gd name="adj" fmla="val 2486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11" name="Rectangle 10"/>
          <p:cNvSpPr/>
          <p:nvPr/>
        </p:nvSpPr>
        <p:spPr bwMode="auto">
          <a:xfrm rot="21187206" flipH="1">
            <a:off x="3855509" y="4336593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1187206" flipH="1">
            <a:off x="3862845" y="4306928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pic>
        <p:nvPicPr>
          <p:cNvPr id="52231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633663"/>
            <a:ext cx="135731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624263"/>
            <a:ext cx="10144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521075"/>
            <a:ext cx="14001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2438400"/>
            <a:ext cx="609600" cy="609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F39DFA8-6186-4E85-BC0C-288B608D05F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CC2E935-042C-4375-8FE0-73209A458E0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E12B309-784B-4E16-9E94-425FCEA8AB4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50DFB04-0C9D-47C6-B72F-C02261CD046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6A1BBA7-C8B7-4BBF-8D3E-90746C8F1D2E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1 minute!</a:t>
            </a:r>
          </a:p>
        </p:txBody>
      </p:sp>
      <p:sp>
        <p:nvSpPr>
          <p:cNvPr id="4" name="Bouton d’action : Suivant 3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EAA9F8B-75E6-433D-9CA9-5678D73DB17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B632F9A-82EF-48F1-980F-2A4A3C552D8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A65E936-C444-47E3-8098-A746B8CFF7A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790548D-DCCE-4669-B4D1-B0815449688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9DCBC9A-0544-493B-8031-E60559329F34}"/>
                </a:ext>
              </a:extLst>
            </p:cNvPr>
            <p:cNvSpPr txBox="1"/>
            <p:nvPr/>
          </p:nvSpPr>
          <p:spPr>
            <a:xfrm>
              <a:off x="6607038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407042"/>
      </p:ext>
    </p:extLst>
  </p:cSld>
  <p:clrMapOvr>
    <a:masterClrMapping/>
  </p:clrMapOvr>
  <p:transition spd="med" advClick="0" advTm="6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nodeType="with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447800"/>
            <a:ext cx="3654425" cy="517207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Diap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524000"/>
            <a:ext cx="609600" cy="6096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97C335A-4F2A-4990-BD66-AA81760E4D6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28238-9F89-408B-B9A3-BA548FF00AE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B4CCA83-449A-442E-894C-87961A3A1E5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9536076-D5DE-4C44-8C40-8647E5400CE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A6AE3ED-5604-40DB-9D48-B107C46BD09A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iseau&#10;&#10;Description générée automatiquement">
            <a:extLst>
              <a:ext uri="{FF2B5EF4-FFF2-40B4-BE49-F238E27FC236}">
                <a16:creationId xmlns:a16="http://schemas.microsoft.com/office/drawing/2014/main" id="{CCC91C72-5542-483B-AB8F-25272D19F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5159373" y="5394895"/>
            <a:ext cx="3984627" cy="1463105"/>
          </a:xfrm>
          <a:prstGeom prst="rect">
            <a:avLst/>
          </a:prstGeom>
        </p:spPr>
      </p:pic>
      <p:sp>
        <p:nvSpPr>
          <p:cNvPr id="54274" name="Cylindre 13"/>
          <p:cNvSpPr>
            <a:spLocks noChangeArrowheads="1"/>
          </p:cNvSpPr>
          <p:nvPr/>
        </p:nvSpPr>
        <p:spPr bwMode="auto">
          <a:xfrm>
            <a:off x="4854575" y="4541838"/>
            <a:ext cx="44450" cy="757237"/>
          </a:xfrm>
          <a:prstGeom prst="can">
            <a:avLst>
              <a:gd name="adj" fmla="val 2571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4275" name="Cylindre 9"/>
          <p:cNvSpPr>
            <a:spLocks noChangeArrowheads="1"/>
          </p:cNvSpPr>
          <p:nvPr/>
        </p:nvSpPr>
        <p:spPr bwMode="auto">
          <a:xfrm>
            <a:off x="4668838" y="4652963"/>
            <a:ext cx="46037" cy="838200"/>
          </a:xfrm>
          <a:prstGeom prst="can">
            <a:avLst>
              <a:gd name="adj" fmla="val 2486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11" name="Rectangle 10"/>
          <p:cNvSpPr/>
          <p:nvPr/>
        </p:nvSpPr>
        <p:spPr bwMode="auto">
          <a:xfrm rot="21187206" flipH="1">
            <a:off x="3855509" y="4336593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1187206" flipH="1">
            <a:off x="3862845" y="4306928"/>
            <a:ext cx="990600" cy="5719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>
              <a:defRPr/>
            </a:pPr>
            <a:endParaRPr lang="fr-CA">
              <a:latin typeface="Times" pitchFamily="93" charset="0"/>
            </a:endParaRPr>
          </a:p>
        </p:txBody>
      </p:sp>
      <p:pic>
        <p:nvPicPr>
          <p:cNvPr id="54279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633663"/>
            <a:ext cx="135731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624263"/>
            <a:ext cx="101441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521075"/>
            <a:ext cx="14001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71600" y="2209800"/>
            <a:ext cx="609600" cy="609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CFE1876-877C-4A19-AB4A-8BD7F9E5E69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106753B-D82A-40B0-8C8B-16DB123FC43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3ED6135-9195-44CC-B5AF-03FBB252BCE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AEF10BE-7EEB-41EC-8005-1334A62FEC7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2188D1B-D7F7-42DB-ADB6-4D526A029FE7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>
          <a:xfrm>
            <a:off x="2660243" y="5432115"/>
            <a:ext cx="6008434" cy="855345"/>
          </a:xfrm>
        </p:spPr>
        <p:txBody>
          <a:bodyPr/>
          <a:lstStyle/>
          <a:p>
            <a:r>
              <a:rPr lang="fr-CA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démocratie m’inspire…</a:t>
            </a:r>
          </a:p>
        </p:txBody>
      </p:sp>
      <p:sp>
        <p:nvSpPr>
          <p:cNvPr id="56323" name="Forme libre 14"/>
          <p:cNvSpPr>
            <a:spLocks/>
          </p:cNvSpPr>
          <p:nvPr/>
        </p:nvSpPr>
        <p:spPr bwMode="auto">
          <a:xfrm>
            <a:off x="1991236" y="2097414"/>
            <a:ext cx="2532363" cy="2280920"/>
          </a:xfrm>
          <a:custGeom>
            <a:avLst/>
            <a:gdLst>
              <a:gd name="T0" fmla="*/ 1026294 w 1696234"/>
              <a:gd name="T1" fmla="*/ 114554 h 1828354"/>
              <a:gd name="T2" fmla="*/ 790906 w 1696234"/>
              <a:gd name="T3" fmla="*/ 57054 h 1828354"/>
              <a:gd name="T4" fmla="*/ 659089 w 1696234"/>
              <a:gd name="T5" fmla="*/ 28304 h 1828354"/>
              <a:gd name="T6" fmla="*/ 367206 w 1696234"/>
              <a:gd name="T7" fmla="*/ 18729 h 1828354"/>
              <a:gd name="T8" fmla="*/ 329543 w 1696234"/>
              <a:gd name="T9" fmla="*/ 66629 h 1828354"/>
              <a:gd name="T10" fmla="*/ 338961 w 1696234"/>
              <a:gd name="T11" fmla="*/ 392464 h 1828354"/>
              <a:gd name="T12" fmla="*/ 310713 w 1696234"/>
              <a:gd name="T13" fmla="*/ 478713 h 1828354"/>
              <a:gd name="T14" fmla="*/ 244806 w 1696234"/>
              <a:gd name="T15" fmla="*/ 545798 h 1828354"/>
              <a:gd name="T16" fmla="*/ 197727 w 1696234"/>
              <a:gd name="T17" fmla="*/ 679963 h 1828354"/>
              <a:gd name="T18" fmla="*/ 131820 w 1696234"/>
              <a:gd name="T19" fmla="*/ 756628 h 1828354"/>
              <a:gd name="T20" fmla="*/ 28250 w 1696234"/>
              <a:gd name="T21" fmla="*/ 852462 h 1828354"/>
              <a:gd name="T22" fmla="*/ 0 w 1696234"/>
              <a:gd name="T23" fmla="*/ 948293 h 1828354"/>
              <a:gd name="T24" fmla="*/ 28250 w 1696234"/>
              <a:gd name="T25" fmla="*/ 1005793 h 1828354"/>
              <a:gd name="T26" fmla="*/ 94150 w 1696234"/>
              <a:gd name="T27" fmla="*/ 1101625 h 1828354"/>
              <a:gd name="T28" fmla="*/ 122400 w 1696234"/>
              <a:gd name="T29" fmla="*/ 1159125 h 1828354"/>
              <a:gd name="T30" fmla="*/ 160065 w 1696234"/>
              <a:gd name="T31" fmla="*/ 1254958 h 1828354"/>
              <a:gd name="T32" fmla="*/ 207142 w 1696234"/>
              <a:gd name="T33" fmla="*/ 1398707 h 1828354"/>
              <a:gd name="T34" fmla="*/ 216558 w 1696234"/>
              <a:gd name="T35" fmla="*/ 1465789 h 1828354"/>
              <a:gd name="T36" fmla="*/ 216558 w 1696234"/>
              <a:gd name="T37" fmla="*/ 1561623 h 1828354"/>
              <a:gd name="T38" fmla="*/ 310713 w 1696234"/>
              <a:gd name="T39" fmla="*/ 1676622 h 1828354"/>
              <a:gd name="T40" fmla="*/ 386036 w 1696234"/>
              <a:gd name="T41" fmla="*/ 1743704 h 1828354"/>
              <a:gd name="T42" fmla="*/ 461361 w 1696234"/>
              <a:gd name="T43" fmla="*/ 1782036 h 1828354"/>
              <a:gd name="T44" fmla="*/ 753244 w 1696234"/>
              <a:gd name="T45" fmla="*/ 1829954 h 1828354"/>
              <a:gd name="T46" fmla="*/ 847400 w 1696234"/>
              <a:gd name="T47" fmla="*/ 1762872 h 1828354"/>
              <a:gd name="T48" fmla="*/ 932140 w 1696234"/>
              <a:gd name="T49" fmla="*/ 1695787 h 1828354"/>
              <a:gd name="T50" fmla="*/ 1007463 w 1696234"/>
              <a:gd name="T51" fmla="*/ 1609538 h 1828354"/>
              <a:gd name="T52" fmla="*/ 1073373 w 1696234"/>
              <a:gd name="T53" fmla="*/ 1484956 h 1828354"/>
              <a:gd name="T54" fmla="*/ 1158109 w 1696234"/>
              <a:gd name="T55" fmla="*/ 1398707 h 1828354"/>
              <a:gd name="T56" fmla="*/ 1497072 w 1696234"/>
              <a:gd name="T57" fmla="*/ 1350791 h 1828354"/>
              <a:gd name="T58" fmla="*/ 1544150 w 1696234"/>
              <a:gd name="T59" fmla="*/ 1226209 h 1828354"/>
              <a:gd name="T60" fmla="*/ 1600642 w 1696234"/>
              <a:gd name="T61" fmla="*/ 1101625 h 1828354"/>
              <a:gd name="T62" fmla="*/ 1657137 w 1696234"/>
              <a:gd name="T63" fmla="*/ 957876 h 1828354"/>
              <a:gd name="T64" fmla="*/ 1666552 w 1696234"/>
              <a:gd name="T65" fmla="*/ 747045 h 1828354"/>
              <a:gd name="T66" fmla="*/ 1638305 w 1696234"/>
              <a:gd name="T67" fmla="*/ 689546 h 1828354"/>
              <a:gd name="T68" fmla="*/ 1544150 w 1696234"/>
              <a:gd name="T69" fmla="*/ 526629 h 1828354"/>
              <a:gd name="T70" fmla="*/ 1468825 w 1696234"/>
              <a:gd name="T71" fmla="*/ 421213 h 1828354"/>
              <a:gd name="T72" fmla="*/ 1402916 w 1696234"/>
              <a:gd name="T73" fmla="*/ 363714 h 1828354"/>
              <a:gd name="T74" fmla="*/ 1261684 w 1696234"/>
              <a:gd name="T75" fmla="*/ 267879 h 1828354"/>
              <a:gd name="T76" fmla="*/ 1167528 w 1696234"/>
              <a:gd name="T77" fmla="*/ 219965 h 1828354"/>
              <a:gd name="T78" fmla="*/ 1026294 w 1696234"/>
              <a:gd name="T79" fmla="*/ 162467 h 1828354"/>
              <a:gd name="T80" fmla="*/ 960385 w 1696234"/>
              <a:gd name="T81" fmla="*/ 143304 h 1828354"/>
              <a:gd name="T82" fmla="*/ 903893 w 1696234"/>
              <a:gd name="T83" fmla="*/ 47479 h 18283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96234" h="1828354">
                <a:moveTo>
                  <a:pt x="1038225" y="113854"/>
                </a:moveTo>
                <a:lnTo>
                  <a:pt x="1038225" y="113854"/>
                </a:lnTo>
                <a:lnTo>
                  <a:pt x="952500" y="94804"/>
                </a:lnTo>
                <a:cubicBezTo>
                  <a:pt x="901582" y="82584"/>
                  <a:pt x="851217" y="68063"/>
                  <a:pt x="800100" y="56704"/>
                </a:cubicBezTo>
                <a:cubicBezTo>
                  <a:pt x="765448" y="49003"/>
                  <a:pt x="730035" y="45092"/>
                  <a:pt x="695325" y="37654"/>
                </a:cubicBezTo>
                <a:cubicBezTo>
                  <a:pt x="685508" y="35550"/>
                  <a:pt x="676628" y="29925"/>
                  <a:pt x="666750" y="28129"/>
                </a:cubicBezTo>
                <a:cubicBezTo>
                  <a:pt x="641565" y="23550"/>
                  <a:pt x="615950" y="21779"/>
                  <a:pt x="590550" y="18604"/>
                </a:cubicBezTo>
                <a:cubicBezTo>
                  <a:pt x="507151" y="-9196"/>
                  <a:pt x="537224" y="-3015"/>
                  <a:pt x="371475" y="18604"/>
                </a:cubicBezTo>
                <a:cubicBezTo>
                  <a:pt x="360124" y="20085"/>
                  <a:pt x="352425" y="31304"/>
                  <a:pt x="342900" y="37654"/>
                </a:cubicBezTo>
                <a:cubicBezTo>
                  <a:pt x="339725" y="47179"/>
                  <a:pt x="333375" y="56189"/>
                  <a:pt x="333375" y="66229"/>
                </a:cubicBezTo>
                <a:cubicBezTo>
                  <a:pt x="333375" y="142315"/>
                  <a:pt x="340005" y="166053"/>
                  <a:pt x="352425" y="228154"/>
                </a:cubicBezTo>
                <a:cubicBezTo>
                  <a:pt x="349250" y="282129"/>
                  <a:pt x="347584" y="336214"/>
                  <a:pt x="342900" y="390079"/>
                </a:cubicBezTo>
                <a:cubicBezTo>
                  <a:pt x="341227" y="409319"/>
                  <a:pt x="339482" y="428907"/>
                  <a:pt x="333375" y="447229"/>
                </a:cubicBezTo>
                <a:cubicBezTo>
                  <a:pt x="329755" y="458089"/>
                  <a:pt x="319445" y="465565"/>
                  <a:pt x="314325" y="475804"/>
                </a:cubicBezTo>
                <a:cubicBezTo>
                  <a:pt x="309835" y="484784"/>
                  <a:pt x="310369" y="496025"/>
                  <a:pt x="304800" y="504379"/>
                </a:cubicBezTo>
                <a:cubicBezTo>
                  <a:pt x="284415" y="534957"/>
                  <a:pt x="277608" y="532493"/>
                  <a:pt x="247650" y="542479"/>
                </a:cubicBezTo>
                <a:cubicBezTo>
                  <a:pt x="241300" y="561529"/>
                  <a:pt x="232538" y="579938"/>
                  <a:pt x="228600" y="599629"/>
                </a:cubicBezTo>
                <a:cubicBezTo>
                  <a:pt x="219959" y="642832"/>
                  <a:pt x="225842" y="644848"/>
                  <a:pt x="200025" y="675829"/>
                </a:cubicBezTo>
                <a:cubicBezTo>
                  <a:pt x="191401" y="686177"/>
                  <a:pt x="180320" y="694267"/>
                  <a:pt x="171450" y="704404"/>
                </a:cubicBezTo>
                <a:cubicBezTo>
                  <a:pt x="158063" y="719704"/>
                  <a:pt x="148461" y="738429"/>
                  <a:pt x="133350" y="752029"/>
                </a:cubicBezTo>
                <a:cubicBezTo>
                  <a:pt x="116332" y="767345"/>
                  <a:pt x="92389" y="773940"/>
                  <a:pt x="76200" y="790129"/>
                </a:cubicBezTo>
                <a:cubicBezTo>
                  <a:pt x="39530" y="826799"/>
                  <a:pt x="55097" y="807496"/>
                  <a:pt x="28575" y="847279"/>
                </a:cubicBezTo>
                <a:cubicBezTo>
                  <a:pt x="25400" y="859979"/>
                  <a:pt x="22812" y="872840"/>
                  <a:pt x="19050" y="885379"/>
                </a:cubicBezTo>
                <a:cubicBezTo>
                  <a:pt x="13280" y="904613"/>
                  <a:pt x="0" y="942529"/>
                  <a:pt x="0" y="942529"/>
                </a:cubicBezTo>
                <a:cubicBezTo>
                  <a:pt x="6350" y="952054"/>
                  <a:pt x="13930" y="960865"/>
                  <a:pt x="19050" y="971104"/>
                </a:cubicBezTo>
                <a:cubicBezTo>
                  <a:pt x="23540" y="980084"/>
                  <a:pt x="22303" y="991839"/>
                  <a:pt x="28575" y="999679"/>
                </a:cubicBezTo>
                <a:cubicBezTo>
                  <a:pt x="35726" y="1008618"/>
                  <a:pt x="47625" y="1012379"/>
                  <a:pt x="57150" y="1018729"/>
                </a:cubicBezTo>
                <a:cubicBezTo>
                  <a:pt x="101285" y="1084932"/>
                  <a:pt x="48647" y="1001723"/>
                  <a:pt x="95250" y="1094929"/>
                </a:cubicBezTo>
                <a:cubicBezTo>
                  <a:pt x="100370" y="1105168"/>
                  <a:pt x="109180" y="1113265"/>
                  <a:pt x="114300" y="1123504"/>
                </a:cubicBezTo>
                <a:cubicBezTo>
                  <a:pt x="118790" y="1132484"/>
                  <a:pt x="119870" y="1142851"/>
                  <a:pt x="123825" y="1152079"/>
                </a:cubicBezTo>
                <a:cubicBezTo>
                  <a:pt x="129418" y="1165130"/>
                  <a:pt x="137602" y="1176996"/>
                  <a:pt x="142875" y="1190179"/>
                </a:cubicBezTo>
                <a:cubicBezTo>
                  <a:pt x="150333" y="1208823"/>
                  <a:pt x="161925" y="1247329"/>
                  <a:pt x="161925" y="1247329"/>
                </a:cubicBezTo>
                <a:cubicBezTo>
                  <a:pt x="165100" y="1275904"/>
                  <a:pt x="162358" y="1305779"/>
                  <a:pt x="171450" y="1333054"/>
                </a:cubicBezTo>
                <a:cubicBezTo>
                  <a:pt x="178690" y="1354774"/>
                  <a:pt x="196850" y="1371154"/>
                  <a:pt x="209550" y="1390204"/>
                </a:cubicBezTo>
                <a:lnTo>
                  <a:pt x="228600" y="1418779"/>
                </a:lnTo>
                <a:cubicBezTo>
                  <a:pt x="225425" y="1431479"/>
                  <a:pt x="222671" y="1444292"/>
                  <a:pt x="219075" y="1456879"/>
                </a:cubicBezTo>
                <a:cubicBezTo>
                  <a:pt x="216317" y="1466533"/>
                  <a:pt x="209550" y="1475414"/>
                  <a:pt x="209550" y="1485454"/>
                </a:cubicBezTo>
                <a:cubicBezTo>
                  <a:pt x="209550" y="1507905"/>
                  <a:pt x="210737" y="1531284"/>
                  <a:pt x="219075" y="1552129"/>
                </a:cubicBezTo>
                <a:cubicBezTo>
                  <a:pt x="224078" y="1564636"/>
                  <a:pt x="239380" y="1570071"/>
                  <a:pt x="247650" y="1580704"/>
                </a:cubicBezTo>
                <a:cubicBezTo>
                  <a:pt x="286778" y="1631011"/>
                  <a:pt x="273352" y="1632285"/>
                  <a:pt x="314325" y="1666429"/>
                </a:cubicBezTo>
                <a:cubicBezTo>
                  <a:pt x="323119" y="1673758"/>
                  <a:pt x="333375" y="1679129"/>
                  <a:pt x="342900" y="1685479"/>
                </a:cubicBezTo>
                <a:cubicBezTo>
                  <a:pt x="370609" y="1727043"/>
                  <a:pt x="350116" y="1704240"/>
                  <a:pt x="390525" y="1733104"/>
                </a:cubicBezTo>
                <a:cubicBezTo>
                  <a:pt x="403443" y="1742331"/>
                  <a:pt x="414426" y="1754579"/>
                  <a:pt x="428625" y="1761679"/>
                </a:cubicBezTo>
                <a:cubicBezTo>
                  <a:pt x="440334" y="1767533"/>
                  <a:pt x="454397" y="1766801"/>
                  <a:pt x="466725" y="1771204"/>
                </a:cubicBezTo>
                <a:cubicBezTo>
                  <a:pt x="557944" y="1803782"/>
                  <a:pt x="538430" y="1793607"/>
                  <a:pt x="590550" y="1828354"/>
                </a:cubicBezTo>
                <a:cubicBezTo>
                  <a:pt x="647700" y="1825179"/>
                  <a:pt x="705773" y="1829539"/>
                  <a:pt x="762000" y="1818829"/>
                </a:cubicBezTo>
                <a:cubicBezTo>
                  <a:pt x="775232" y="1816309"/>
                  <a:pt x="780227" y="1798878"/>
                  <a:pt x="790575" y="1790254"/>
                </a:cubicBezTo>
                <a:cubicBezTo>
                  <a:pt x="815891" y="1769157"/>
                  <a:pt x="827607" y="1769093"/>
                  <a:pt x="857250" y="1752154"/>
                </a:cubicBezTo>
                <a:cubicBezTo>
                  <a:pt x="902398" y="1726355"/>
                  <a:pt x="871418" y="1740347"/>
                  <a:pt x="914400" y="1704529"/>
                </a:cubicBezTo>
                <a:cubicBezTo>
                  <a:pt x="923194" y="1697200"/>
                  <a:pt x="933450" y="1691829"/>
                  <a:pt x="942975" y="1685479"/>
                </a:cubicBezTo>
                <a:cubicBezTo>
                  <a:pt x="949325" y="1675954"/>
                  <a:pt x="954420" y="1665460"/>
                  <a:pt x="962025" y="1656904"/>
                </a:cubicBezTo>
                <a:cubicBezTo>
                  <a:pt x="979923" y="1636768"/>
                  <a:pt x="1004231" y="1622170"/>
                  <a:pt x="1019175" y="1599754"/>
                </a:cubicBezTo>
                <a:lnTo>
                  <a:pt x="1057275" y="1542604"/>
                </a:lnTo>
                <a:cubicBezTo>
                  <a:pt x="1082471" y="1441818"/>
                  <a:pt x="1048262" y="1560502"/>
                  <a:pt x="1085850" y="1475929"/>
                </a:cubicBezTo>
                <a:cubicBezTo>
                  <a:pt x="1094005" y="1457579"/>
                  <a:pt x="1085850" y="1425129"/>
                  <a:pt x="1104900" y="1418779"/>
                </a:cubicBezTo>
                <a:cubicBezTo>
                  <a:pt x="1136958" y="1408093"/>
                  <a:pt x="1138619" y="1409036"/>
                  <a:pt x="1171575" y="1390204"/>
                </a:cubicBezTo>
                <a:cubicBezTo>
                  <a:pt x="1203431" y="1372001"/>
                  <a:pt x="1212842" y="1353751"/>
                  <a:pt x="1257300" y="1352104"/>
                </a:cubicBezTo>
                <a:lnTo>
                  <a:pt x="1514475" y="1342579"/>
                </a:lnTo>
                <a:cubicBezTo>
                  <a:pt x="1544698" y="1297244"/>
                  <a:pt x="1526275" y="1331820"/>
                  <a:pt x="1543050" y="1275904"/>
                </a:cubicBezTo>
                <a:cubicBezTo>
                  <a:pt x="1548820" y="1256670"/>
                  <a:pt x="1547901" y="1232953"/>
                  <a:pt x="1562100" y="1218754"/>
                </a:cubicBezTo>
                <a:cubicBezTo>
                  <a:pt x="1598770" y="1182084"/>
                  <a:pt x="1583203" y="1201387"/>
                  <a:pt x="1609725" y="1161604"/>
                </a:cubicBezTo>
                <a:cubicBezTo>
                  <a:pt x="1612900" y="1139379"/>
                  <a:pt x="1613343" y="1116589"/>
                  <a:pt x="1619250" y="1094929"/>
                </a:cubicBezTo>
                <a:cubicBezTo>
                  <a:pt x="1624828" y="1074478"/>
                  <a:pt x="1645413" y="1046159"/>
                  <a:pt x="1657350" y="1028254"/>
                </a:cubicBezTo>
                <a:cubicBezTo>
                  <a:pt x="1663700" y="1002854"/>
                  <a:pt x="1668121" y="976892"/>
                  <a:pt x="1676400" y="952054"/>
                </a:cubicBezTo>
                <a:cubicBezTo>
                  <a:pt x="1680890" y="938584"/>
                  <a:pt x="1694805" y="928138"/>
                  <a:pt x="1695450" y="913954"/>
                </a:cubicBezTo>
                <a:cubicBezTo>
                  <a:pt x="1698049" y="856775"/>
                  <a:pt x="1694020" y="799167"/>
                  <a:pt x="1685925" y="742504"/>
                </a:cubicBezTo>
                <a:cubicBezTo>
                  <a:pt x="1684306" y="731171"/>
                  <a:pt x="1671995" y="724168"/>
                  <a:pt x="1666875" y="713929"/>
                </a:cubicBezTo>
                <a:cubicBezTo>
                  <a:pt x="1662385" y="704949"/>
                  <a:pt x="1662331" y="694071"/>
                  <a:pt x="1657350" y="685354"/>
                </a:cubicBezTo>
                <a:cubicBezTo>
                  <a:pt x="1639861" y="654747"/>
                  <a:pt x="1615266" y="633745"/>
                  <a:pt x="1590675" y="609154"/>
                </a:cubicBezTo>
                <a:cubicBezTo>
                  <a:pt x="1572992" y="503054"/>
                  <a:pt x="1595583" y="590395"/>
                  <a:pt x="1562100" y="523429"/>
                </a:cubicBezTo>
                <a:cubicBezTo>
                  <a:pt x="1557610" y="514449"/>
                  <a:pt x="1557451" y="503631"/>
                  <a:pt x="1552575" y="494854"/>
                </a:cubicBezTo>
                <a:cubicBezTo>
                  <a:pt x="1519891" y="436023"/>
                  <a:pt x="1527642" y="446482"/>
                  <a:pt x="1485900" y="418654"/>
                </a:cubicBezTo>
                <a:cubicBezTo>
                  <a:pt x="1476375" y="402779"/>
                  <a:pt x="1471381" y="383077"/>
                  <a:pt x="1457325" y="371029"/>
                </a:cubicBezTo>
                <a:cubicBezTo>
                  <a:pt x="1447386" y="362510"/>
                  <a:pt x="1431812" y="365100"/>
                  <a:pt x="1419225" y="361504"/>
                </a:cubicBezTo>
                <a:cubicBezTo>
                  <a:pt x="1409571" y="358746"/>
                  <a:pt x="1400175" y="355154"/>
                  <a:pt x="1390650" y="351979"/>
                </a:cubicBezTo>
                <a:cubicBezTo>
                  <a:pt x="1340462" y="301791"/>
                  <a:pt x="1340187" y="289467"/>
                  <a:pt x="1276350" y="266254"/>
                </a:cubicBezTo>
                <a:cubicBezTo>
                  <a:pt x="1261135" y="260721"/>
                  <a:pt x="1244600" y="259904"/>
                  <a:pt x="1228725" y="256729"/>
                </a:cubicBezTo>
                <a:cubicBezTo>
                  <a:pt x="1212850" y="244029"/>
                  <a:pt x="1199559" y="227148"/>
                  <a:pt x="1181100" y="218629"/>
                </a:cubicBezTo>
                <a:cubicBezTo>
                  <a:pt x="1157328" y="207657"/>
                  <a:pt x="1104900" y="199579"/>
                  <a:pt x="1104900" y="199579"/>
                </a:cubicBezTo>
                <a:cubicBezTo>
                  <a:pt x="1081213" y="183788"/>
                  <a:pt x="1065847" y="171837"/>
                  <a:pt x="1038225" y="161479"/>
                </a:cubicBezTo>
                <a:cubicBezTo>
                  <a:pt x="1025968" y="156882"/>
                  <a:pt x="1012712" y="155550"/>
                  <a:pt x="1000125" y="151954"/>
                </a:cubicBezTo>
                <a:cubicBezTo>
                  <a:pt x="990471" y="149196"/>
                  <a:pt x="981075" y="145604"/>
                  <a:pt x="971550" y="142429"/>
                </a:cubicBezTo>
                <a:cubicBezTo>
                  <a:pt x="963777" y="119110"/>
                  <a:pt x="957688" y="96352"/>
                  <a:pt x="942975" y="75754"/>
                </a:cubicBezTo>
                <a:cubicBezTo>
                  <a:pt x="935145" y="64793"/>
                  <a:pt x="914400" y="47179"/>
                  <a:pt x="914400" y="47179"/>
                </a:cubicBezTo>
                <a:lnTo>
                  <a:pt x="1304925" y="466279"/>
                </a:ln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Forme libre 15"/>
          <p:cNvSpPr>
            <a:spLocks/>
          </p:cNvSpPr>
          <p:nvPr/>
        </p:nvSpPr>
        <p:spPr bwMode="auto">
          <a:xfrm>
            <a:off x="2441428" y="3857192"/>
            <a:ext cx="1465356" cy="514791"/>
          </a:xfrm>
          <a:custGeom>
            <a:avLst/>
            <a:gdLst>
              <a:gd name="T0" fmla="*/ 0 w 981075"/>
              <a:gd name="T1" fmla="*/ 27644 h 413277"/>
              <a:gd name="T2" fmla="*/ 180975 w 981075"/>
              <a:gd name="T3" fmla="*/ 340925 h 413277"/>
              <a:gd name="T4" fmla="*/ 542925 w 981075"/>
              <a:gd name="T5" fmla="*/ 368567 h 413277"/>
              <a:gd name="T6" fmla="*/ 981075 w 981075"/>
              <a:gd name="T7" fmla="*/ 0 h 4132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1075" h="413277">
                <a:moveTo>
                  <a:pt x="0" y="28575"/>
                </a:moveTo>
                <a:cubicBezTo>
                  <a:pt x="15081" y="110331"/>
                  <a:pt x="90488" y="293688"/>
                  <a:pt x="180975" y="352425"/>
                </a:cubicBezTo>
                <a:cubicBezTo>
                  <a:pt x="271462" y="411162"/>
                  <a:pt x="409575" y="439737"/>
                  <a:pt x="542925" y="381000"/>
                </a:cubicBezTo>
                <a:cubicBezTo>
                  <a:pt x="676275" y="322263"/>
                  <a:pt x="835025" y="160337"/>
                  <a:pt x="981075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5" name="Forme libre 17"/>
          <p:cNvSpPr>
            <a:spLocks/>
          </p:cNvSpPr>
          <p:nvPr/>
        </p:nvSpPr>
        <p:spPr bwMode="auto">
          <a:xfrm>
            <a:off x="2844914" y="3919857"/>
            <a:ext cx="4394137" cy="1939931"/>
          </a:xfrm>
          <a:custGeom>
            <a:avLst/>
            <a:gdLst>
              <a:gd name="T0" fmla="*/ 1388425 w 3364320"/>
              <a:gd name="T1" fmla="*/ 275733 h 1676558"/>
              <a:gd name="T2" fmla="*/ 1160520 w 3364320"/>
              <a:gd name="T3" fmla="*/ 351758 h 1676558"/>
              <a:gd name="T4" fmla="*/ 951601 w 3364320"/>
              <a:gd name="T5" fmla="*/ 370758 h 1676558"/>
              <a:gd name="T6" fmla="*/ 809170 w 3364320"/>
              <a:gd name="T7" fmla="*/ 418280 h 1676558"/>
              <a:gd name="T8" fmla="*/ 733195 w 3364320"/>
              <a:gd name="T9" fmla="*/ 475283 h 1676558"/>
              <a:gd name="T10" fmla="*/ 619245 w 3364320"/>
              <a:gd name="T11" fmla="*/ 541808 h 1676558"/>
              <a:gd name="T12" fmla="*/ 543270 w 3364320"/>
              <a:gd name="T13" fmla="*/ 570308 h 1676558"/>
              <a:gd name="T14" fmla="*/ 391327 w 3364320"/>
              <a:gd name="T15" fmla="*/ 646333 h 1676558"/>
              <a:gd name="T16" fmla="*/ 277370 w 3364320"/>
              <a:gd name="T17" fmla="*/ 693851 h 1676558"/>
              <a:gd name="T18" fmla="*/ 182420 w 3364320"/>
              <a:gd name="T19" fmla="*/ 722358 h 1676558"/>
              <a:gd name="T20" fmla="*/ 68470 w 3364320"/>
              <a:gd name="T21" fmla="*/ 807883 h 1676558"/>
              <a:gd name="T22" fmla="*/ 30470 w 3364320"/>
              <a:gd name="T23" fmla="*/ 1073958 h 1676558"/>
              <a:gd name="T24" fmla="*/ 77970 w 3364320"/>
              <a:gd name="T25" fmla="*/ 1121458 h 1676558"/>
              <a:gd name="T26" fmla="*/ 115945 w 3364320"/>
              <a:gd name="T27" fmla="*/ 1178483 h 1676558"/>
              <a:gd name="T28" fmla="*/ 172920 w 3364320"/>
              <a:gd name="T29" fmla="*/ 1254507 h 1676558"/>
              <a:gd name="T30" fmla="*/ 258395 w 3364320"/>
              <a:gd name="T31" fmla="*/ 1321008 h 1676558"/>
              <a:gd name="T32" fmla="*/ 315370 w 3364320"/>
              <a:gd name="T33" fmla="*/ 1378033 h 1676558"/>
              <a:gd name="T34" fmla="*/ 410320 w 3364320"/>
              <a:gd name="T35" fmla="*/ 1435053 h 1676558"/>
              <a:gd name="T36" fmla="*/ 733195 w 3364320"/>
              <a:gd name="T37" fmla="*/ 1454058 h 1676558"/>
              <a:gd name="T38" fmla="*/ 875643 w 3364320"/>
              <a:gd name="T39" fmla="*/ 1425545 h 1676558"/>
              <a:gd name="T40" fmla="*/ 1037070 w 3364320"/>
              <a:gd name="T41" fmla="*/ 1387533 h 1676558"/>
              <a:gd name="T42" fmla="*/ 1198503 w 3364320"/>
              <a:gd name="T43" fmla="*/ 1349533 h 1676558"/>
              <a:gd name="T44" fmla="*/ 1682812 w 3364320"/>
              <a:gd name="T45" fmla="*/ 1368533 h 1676558"/>
              <a:gd name="T46" fmla="*/ 1825250 w 3364320"/>
              <a:gd name="T47" fmla="*/ 1416037 h 1676558"/>
              <a:gd name="T48" fmla="*/ 1958195 w 3364320"/>
              <a:gd name="T49" fmla="*/ 1444558 h 1676558"/>
              <a:gd name="T50" fmla="*/ 2062656 w 3364320"/>
              <a:gd name="T51" fmla="*/ 1473058 h 1676558"/>
              <a:gd name="T52" fmla="*/ 2243084 w 3364320"/>
              <a:gd name="T53" fmla="*/ 1520572 h 1676558"/>
              <a:gd name="T54" fmla="*/ 2395021 w 3364320"/>
              <a:gd name="T55" fmla="*/ 1558583 h 1676558"/>
              <a:gd name="T56" fmla="*/ 2518472 w 3364320"/>
              <a:gd name="T57" fmla="*/ 1577583 h 1676558"/>
              <a:gd name="T58" fmla="*/ 2632426 w 3364320"/>
              <a:gd name="T59" fmla="*/ 1615600 h 1676558"/>
              <a:gd name="T60" fmla="*/ 2955297 w 3364320"/>
              <a:gd name="T61" fmla="*/ 1653608 h 1676558"/>
              <a:gd name="T62" fmla="*/ 3040761 w 3364320"/>
              <a:gd name="T63" fmla="*/ 1672608 h 1676558"/>
              <a:gd name="T64" fmla="*/ 3268669 w 3364320"/>
              <a:gd name="T65" fmla="*/ 1634608 h 1676558"/>
              <a:gd name="T66" fmla="*/ 3297158 w 3364320"/>
              <a:gd name="T67" fmla="*/ 1511065 h 1676558"/>
              <a:gd name="T68" fmla="*/ 3335141 w 3364320"/>
              <a:gd name="T69" fmla="*/ 1292508 h 1676558"/>
              <a:gd name="T70" fmla="*/ 3344638 w 3364320"/>
              <a:gd name="T71" fmla="*/ 741358 h 1676558"/>
              <a:gd name="T72" fmla="*/ 3306655 w 3364320"/>
              <a:gd name="T73" fmla="*/ 617833 h 1676558"/>
              <a:gd name="T74" fmla="*/ 3259175 w 3364320"/>
              <a:gd name="T75" fmla="*/ 399258 h 1676558"/>
              <a:gd name="T76" fmla="*/ 3230684 w 3364320"/>
              <a:gd name="T77" fmla="*/ 342258 h 1676558"/>
              <a:gd name="T78" fmla="*/ 3164211 w 3364320"/>
              <a:gd name="T79" fmla="*/ 199708 h 1676558"/>
              <a:gd name="T80" fmla="*/ 3116731 w 3364320"/>
              <a:gd name="T81" fmla="*/ 123683 h 1676558"/>
              <a:gd name="T82" fmla="*/ 3031264 w 3364320"/>
              <a:gd name="T83" fmla="*/ 66683 h 1676558"/>
              <a:gd name="T84" fmla="*/ 2945800 w 3364320"/>
              <a:gd name="T85" fmla="*/ 38158 h 1676558"/>
              <a:gd name="T86" fmla="*/ 2860334 w 3364320"/>
              <a:gd name="T87" fmla="*/ 19158 h 1676558"/>
              <a:gd name="T88" fmla="*/ 2537465 w 3364320"/>
              <a:gd name="T89" fmla="*/ 38158 h 1676558"/>
              <a:gd name="T90" fmla="*/ 2489984 w 3364320"/>
              <a:gd name="T91" fmla="*/ 85683 h 1676558"/>
              <a:gd name="T92" fmla="*/ 2423511 w 3364320"/>
              <a:gd name="T93" fmla="*/ 123683 h 1676558"/>
              <a:gd name="T94" fmla="*/ 2338045 w 3364320"/>
              <a:gd name="T95" fmla="*/ 190208 h 1676558"/>
              <a:gd name="T96" fmla="*/ 2271570 w 3364320"/>
              <a:gd name="T97" fmla="*/ 218708 h 1676558"/>
              <a:gd name="T98" fmla="*/ 2062656 w 3364320"/>
              <a:gd name="T99" fmla="*/ 285233 h 1676558"/>
              <a:gd name="T100" fmla="*/ 1901220 w 3364320"/>
              <a:gd name="T101" fmla="*/ 332758 h 1676558"/>
              <a:gd name="T102" fmla="*/ 1530870 w 3364320"/>
              <a:gd name="T103" fmla="*/ 361258 h 1676558"/>
              <a:gd name="T104" fmla="*/ 1407420 w 3364320"/>
              <a:gd name="T105" fmla="*/ 266233 h 16765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364320" h="1676558">
                <a:moveTo>
                  <a:pt x="1392645" y="276383"/>
                </a:moveTo>
                <a:lnTo>
                  <a:pt x="1392645" y="276383"/>
                </a:lnTo>
                <a:cubicBezTo>
                  <a:pt x="1228444" y="342063"/>
                  <a:pt x="1364749" y="292517"/>
                  <a:pt x="1221195" y="333533"/>
                </a:cubicBezTo>
                <a:cubicBezTo>
                  <a:pt x="1201887" y="339050"/>
                  <a:pt x="1183924" y="349743"/>
                  <a:pt x="1164045" y="352583"/>
                </a:cubicBezTo>
                <a:cubicBezTo>
                  <a:pt x="1116794" y="359333"/>
                  <a:pt x="1068795" y="358933"/>
                  <a:pt x="1021170" y="362108"/>
                </a:cubicBezTo>
                <a:cubicBezTo>
                  <a:pt x="998945" y="365283"/>
                  <a:pt x="976188" y="365848"/>
                  <a:pt x="954495" y="371633"/>
                </a:cubicBezTo>
                <a:cubicBezTo>
                  <a:pt x="928284" y="378623"/>
                  <a:pt x="903789" y="390937"/>
                  <a:pt x="878295" y="400208"/>
                </a:cubicBezTo>
                <a:cubicBezTo>
                  <a:pt x="848233" y="411140"/>
                  <a:pt x="845207" y="410861"/>
                  <a:pt x="811620" y="419258"/>
                </a:cubicBezTo>
                <a:cubicBezTo>
                  <a:pt x="798920" y="431958"/>
                  <a:pt x="787888" y="446582"/>
                  <a:pt x="773520" y="457358"/>
                </a:cubicBezTo>
                <a:cubicBezTo>
                  <a:pt x="762161" y="465877"/>
                  <a:pt x="747748" y="469363"/>
                  <a:pt x="735420" y="476408"/>
                </a:cubicBezTo>
                <a:cubicBezTo>
                  <a:pt x="672024" y="512634"/>
                  <a:pt x="749478" y="481247"/>
                  <a:pt x="649695" y="514508"/>
                </a:cubicBezTo>
                <a:cubicBezTo>
                  <a:pt x="640170" y="524033"/>
                  <a:pt x="632328" y="535611"/>
                  <a:pt x="621120" y="543083"/>
                </a:cubicBezTo>
                <a:cubicBezTo>
                  <a:pt x="612766" y="548652"/>
                  <a:pt x="601946" y="549083"/>
                  <a:pt x="592545" y="552608"/>
                </a:cubicBezTo>
                <a:cubicBezTo>
                  <a:pt x="576536" y="558611"/>
                  <a:pt x="560929" y="565655"/>
                  <a:pt x="544920" y="571658"/>
                </a:cubicBezTo>
                <a:cubicBezTo>
                  <a:pt x="535519" y="575183"/>
                  <a:pt x="525325" y="576693"/>
                  <a:pt x="516345" y="581183"/>
                </a:cubicBezTo>
                <a:cubicBezTo>
                  <a:pt x="476050" y="601331"/>
                  <a:pt x="436683" y="636817"/>
                  <a:pt x="392520" y="647858"/>
                </a:cubicBezTo>
                <a:cubicBezTo>
                  <a:pt x="380313" y="650910"/>
                  <a:pt x="339510" y="660076"/>
                  <a:pt x="325845" y="666908"/>
                </a:cubicBezTo>
                <a:cubicBezTo>
                  <a:pt x="309286" y="675187"/>
                  <a:pt x="295409" y="688607"/>
                  <a:pt x="278220" y="695483"/>
                </a:cubicBezTo>
                <a:cubicBezTo>
                  <a:pt x="263189" y="701496"/>
                  <a:pt x="246102" y="700356"/>
                  <a:pt x="230595" y="705008"/>
                </a:cubicBezTo>
                <a:cubicBezTo>
                  <a:pt x="214218" y="709921"/>
                  <a:pt x="198845" y="717708"/>
                  <a:pt x="182970" y="724058"/>
                </a:cubicBezTo>
                <a:cubicBezTo>
                  <a:pt x="149487" y="774283"/>
                  <a:pt x="183227" y="737555"/>
                  <a:pt x="125820" y="762158"/>
                </a:cubicBezTo>
                <a:cubicBezTo>
                  <a:pt x="88026" y="778355"/>
                  <a:pt x="102999" y="785262"/>
                  <a:pt x="68670" y="809783"/>
                </a:cubicBezTo>
                <a:cubicBezTo>
                  <a:pt x="-19089" y="872468"/>
                  <a:pt x="76291" y="783112"/>
                  <a:pt x="1995" y="857408"/>
                </a:cubicBezTo>
                <a:cubicBezTo>
                  <a:pt x="3458" y="885207"/>
                  <a:pt x="-13425" y="1023689"/>
                  <a:pt x="30570" y="1076483"/>
                </a:cubicBezTo>
                <a:cubicBezTo>
                  <a:pt x="37899" y="1085277"/>
                  <a:pt x="49620" y="1089183"/>
                  <a:pt x="59145" y="1095533"/>
                </a:cubicBezTo>
                <a:cubicBezTo>
                  <a:pt x="65495" y="1105058"/>
                  <a:pt x="73075" y="1113869"/>
                  <a:pt x="78195" y="1124108"/>
                </a:cubicBezTo>
                <a:cubicBezTo>
                  <a:pt x="82685" y="1133088"/>
                  <a:pt x="82151" y="1144329"/>
                  <a:pt x="87720" y="1152683"/>
                </a:cubicBezTo>
                <a:cubicBezTo>
                  <a:pt x="95192" y="1163891"/>
                  <a:pt x="106770" y="1171733"/>
                  <a:pt x="116295" y="1181258"/>
                </a:cubicBezTo>
                <a:cubicBezTo>
                  <a:pt x="134838" y="1236888"/>
                  <a:pt x="111311" y="1185799"/>
                  <a:pt x="154395" y="1228883"/>
                </a:cubicBezTo>
                <a:cubicBezTo>
                  <a:pt x="162490" y="1236978"/>
                  <a:pt x="164830" y="1249920"/>
                  <a:pt x="173445" y="1257458"/>
                </a:cubicBezTo>
                <a:cubicBezTo>
                  <a:pt x="190675" y="1272535"/>
                  <a:pt x="214406" y="1279369"/>
                  <a:pt x="230595" y="1295558"/>
                </a:cubicBezTo>
                <a:cubicBezTo>
                  <a:pt x="240120" y="1305083"/>
                  <a:pt x="250404" y="1313906"/>
                  <a:pt x="259170" y="1324133"/>
                </a:cubicBezTo>
                <a:cubicBezTo>
                  <a:pt x="269501" y="1336186"/>
                  <a:pt x="276520" y="1351008"/>
                  <a:pt x="287745" y="1362233"/>
                </a:cubicBezTo>
                <a:cubicBezTo>
                  <a:pt x="295840" y="1370328"/>
                  <a:pt x="307005" y="1374629"/>
                  <a:pt x="316320" y="1381283"/>
                </a:cubicBezTo>
                <a:cubicBezTo>
                  <a:pt x="326387" y="1388474"/>
                  <a:pt x="368030" y="1421425"/>
                  <a:pt x="382995" y="1428908"/>
                </a:cubicBezTo>
                <a:cubicBezTo>
                  <a:pt x="391975" y="1433398"/>
                  <a:pt x="402169" y="1434908"/>
                  <a:pt x="411570" y="1438433"/>
                </a:cubicBezTo>
                <a:cubicBezTo>
                  <a:pt x="484993" y="1465967"/>
                  <a:pt x="433444" y="1453191"/>
                  <a:pt x="516345" y="1467008"/>
                </a:cubicBezTo>
                <a:cubicBezTo>
                  <a:pt x="589370" y="1463833"/>
                  <a:pt x="662666" y="1464524"/>
                  <a:pt x="735420" y="1457483"/>
                </a:cubicBezTo>
                <a:cubicBezTo>
                  <a:pt x="761480" y="1454961"/>
                  <a:pt x="785701" y="1442136"/>
                  <a:pt x="811620" y="1438433"/>
                </a:cubicBezTo>
                <a:lnTo>
                  <a:pt x="878295" y="1428908"/>
                </a:lnTo>
                <a:cubicBezTo>
                  <a:pt x="887820" y="1422558"/>
                  <a:pt x="896348" y="1414367"/>
                  <a:pt x="906870" y="1409858"/>
                </a:cubicBezTo>
                <a:cubicBezTo>
                  <a:pt x="938395" y="1396347"/>
                  <a:pt x="1023422" y="1392488"/>
                  <a:pt x="1040220" y="1390808"/>
                </a:cubicBezTo>
                <a:cubicBezTo>
                  <a:pt x="1056095" y="1381283"/>
                  <a:pt x="1069824" y="1366473"/>
                  <a:pt x="1087845" y="1362233"/>
                </a:cubicBezTo>
                <a:cubicBezTo>
                  <a:pt x="1125061" y="1353476"/>
                  <a:pt x="1163913" y="1352708"/>
                  <a:pt x="1202145" y="1352708"/>
                </a:cubicBezTo>
                <a:cubicBezTo>
                  <a:pt x="1351404" y="1352708"/>
                  <a:pt x="1500595" y="1359058"/>
                  <a:pt x="1649820" y="1362233"/>
                </a:cubicBezTo>
                <a:cubicBezTo>
                  <a:pt x="1662520" y="1365408"/>
                  <a:pt x="1675141" y="1368918"/>
                  <a:pt x="1687920" y="1371758"/>
                </a:cubicBezTo>
                <a:cubicBezTo>
                  <a:pt x="1703724" y="1375270"/>
                  <a:pt x="1719926" y="1377023"/>
                  <a:pt x="1735545" y="1381283"/>
                </a:cubicBezTo>
                <a:cubicBezTo>
                  <a:pt x="1815039" y="1402963"/>
                  <a:pt x="1768460" y="1392668"/>
                  <a:pt x="1830795" y="1419383"/>
                </a:cubicBezTo>
                <a:cubicBezTo>
                  <a:pt x="1840023" y="1423338"/>
                  <a:pt x="1849716" y="1426150"/>
                  <a:pt x="1859370" y="1428908"/>
                </a:cubicBezTo>
                <a:cubicBezTo>
                  <a:pt x="1904280" y="1441739"/>
                  <a:pt x="1910184" y="1440249"/>
                  <a:pt x="1964145" y="1447958"/>
                </a:cubicBezTo>
                <a:cubicBezTo>
                  <a:pt x="1973670" y="1454308"/>
                  <a:pt x="1981676" y="1463996"/>
                  <a:pt x="1992720" y="1467008"/>
                </a:cubicBezTo>
                <a:cubicBezTo>
                  <a:pt x="2017416" y="1473743"/>
                  <a:pt x="2043547" y="1473150"/>
                  <a:pt x="2068920" y="1476533"/>
                </a:cubicBezTo>
                <a:lnTo>
                  <a:pt x="2135595" y="1486058"/>
                </a:lnTo>
                <a:cubicBezTo>
                  <a:pt x="2198246" y="1533047"/>
                  <a:pt x="2151375" y="1507738"/>
                  <a:pt x="2249895" y="1524158"/>
                </a:cubicBezTo>
                <a:cubicBezTo>
                  <a:pt x="2281833" y="1529481"/>
                  <a:pt x="2314428" y="1532969"/>
                  <a:pt x="2345145" y="1543208"/>
                </a:cubicBezTo>
                <a:cubicBezTo>
                  <a:pt x="2364195" y="1549558"/>
                  <a:pt x="2382604" y="1558320"/>
                  <a:pt x="2402295" y="1562258"/>
                </a:cubicBezTo>
                <a:cubicBezTo>
                  <a:pt x="2418170" y="1565433"/>
                  <a:pt x="2433919" y="1569321"/>
                  <a:pt x="2449920" y="1571783"/>
                </a:cubicBezTo>
                <a:cubicBezTo>
                  <a:pt x="2475220" y="1575675"/>
                  <a:pt x="2500747" y="1577925"/>
                  <a:pt x="2526120" y="1581308"/>
                </a:cubicBezTo>
                <a:lnTo>
                  <a:pt x="2592795" y="1590833"/>
                </a:lnTo>
                <a:cubicBezTo>
                  <a:pt x="2608670" y="1600358"/>
                  <a:pt x="2623231" y="1612532"/>
                  <a:pt x="2640420" y="1619408"/>
                </a:cubicBezTo>
                <a:cubicBezTo>
                  <a:pt x="2671814" y="1631966"/>
                  <a:pt x="2798775" y="1638133"/>
                  <a:pt x="2802345" y="1638458"/>
                </a:cubicBezTo>
                <a:cubicBezTo>
                  <a:pt x="2848322" y="1642638"/>
                  <a:pt x="2916393" y="1648803"/>
                  <a:pt x="2964270" y="1657508"/>
                </a:cubicBezTo>
                <a:cubicBezTo>
                  <a:pt x="2977150" y="1659850"/>
                  <a:pt x="2989591" y="1664193"/>
                  <a:pt x="3002370" y="1667033"/>
                </a:cubicBezTo>
                <a:cubicBezTo>
                  <a:pt x="3018174" y="1670545"/>
                  <a:pt x="3034120" y="1673383"/>
                  <a:pt x="3049995" y="1676558"/>
                </a:cubicBezTo>
                <a:cubicBezTo>
                  <a:pt x="3119845" y="1673383"/>
                  <a:pt x="3190574" y="1678528"/>
                  <a:pt x="3259545" y="1667033"/>
                </a:cubicBezTo>
                <a:cubicBezTo>
                  <a:pt x="3270837" y="1665151"/>
                  <a:pt x="3273475" y="1648697"/>
                  <a:pt x="3278595" y="1638458"/>
                </a:cubicBezTo>
                <a:cubicBezTo>
                  <a:pt x="3290953" y="1613742"/>
                  <a:pt x="3292767" y="1577122"/>
                  <a:pt x="3297645" y="1552733"/>
                </a:cubicBezTo>
                <a:cubicBezTo>
                  <a:pt x="3300212" y="1539896"/>
                  <a:pt x="3304226" y="1527389"/>
                  <a:pt x="3307170" y="1514633"/>
                </a:cubicBezTo>
                <a:cubicBezTo>
                  <a:pt x="3313752" y="1486111"/>
                  <a:pt x="3320479" y="1457612"/>
                  <a:pt x="3326220" y="1428908"/>
                </a:cubicBezTo>
                <a:cubicBezTo>
                  <a:pt x="3338908" y="1365467"/>
                  <a:pt x="3334735" y="1365794"/>
                  <a:pt x="3345270" y="1295558"/>
                </a:cubicBezTo>
                <a:cubicBezTo>
                  <a:pt x="3351000" y="1257360"/>
                  <a:pt x="3357970" y="1219358"/>
                  <a:pt x="3364320" y="1181258"/>
                </a:cubicBezTo>
                <a:cubicBezTo>
                  <a:pt x="3361145" y="1035208"/>
                  <a:pt x="3363373" y="888940"/>
                  <a:pt x="3354795" y="743108"/>
                </a:cubicBezTo>
                <a:cubicBezTo>
                  <a:pt x="3353791" y="726040"/>
                  <a:pt x="3340773" y="711825"/>
                  <a:pt x="3335745" y="695483"/>
                </a:cubicBezTo>
                <a:cubicBezTo>
                  <a:pt x="3328045" y="670459"/>
                  <a:pt x="3321830" y="644956"/>
                  <a:pt x="3316695" y="619283"/>
                </a:cubicBezTo>
                <a:cubicBezTo>
                  <a:pt x="3289782" y="484720"/>
                  <a:pt x="3320843" y="539780"/>
                  <a:pt x="3278595" y="476408"/>
                </a:cubicBezTo>
                <a:cubicBezTo>
                  <a:pt x="3275420" y="451008"/>
                  <a:pt x="3275805" y="424904"/>
                  <a:pt x="3269070" y="400208"/>
                </a:cubicBezTo>
                <a:cubicBezTo>
                  <a:pt x="3266058" y="389164"/>
                  <a:pt x="3255140" y="381872"/>
                  <a:pt x="3250020" y="371633"/>
                </a:cubicBezTo>
                <a:cubicBezTo>
                  <a:pt x="3245530" y="362653"/>
                  <a:pt x="3242930" y="352798"/>
                  <a:pt x="3240495" y="343058"/>
                </a:cubicBezTo>
                <a:cubicBezTo>
                  <a:pt x="3236568" y="327352"/>
                  <a:pt x="3237816" y="310104"/>
                  <a:pt x="3230970" y="295433"/>
                </a:cubicBezTo>
                <a:cubicBezTo>
                  <a:pt x="3215312" y="261880"/>
                  <a:pt x="3194359" y="230991"/>
                  <a:pt x="3173820" y="200183"/>
                </a:cubicBezTo>
                <a:cubicBezTo>
                  <a:pt x="3167470" y="190658"/>
                  <a:pt x="3160837" y="181316"/>
                  <a:pt x="3154770" y="171608"/>
                </a:cubicBezTo>
                <a:cubicBezTo>
                  <a:pt x="3144958" y="155909"/>
                  <a:pt x="3138243" y="138039"/>
                  <a:pt x="3126195" y="123983"/>
                </a:cubicBezTo>
                <a:cubicBezTo>
                  <a:pt x="3118745" y="115291"/>
                  <a:pt x="3107145" y="111283"/>
                  <a:pt x="3097620" y="104933"/>
                </a:cubicBezTo>
                <a:cubicBezTo>
                  <a:pt x="3064137" y="54708"/>
                  <a:pt x="3097877" y="91436"/>
                  <a:pt x="3040470" y="66833"/>
                </a:cubicBezTo>
                <a:cubicBezTo>
                  <a:pt x="3029948" y="62324"/>
                  <a:pt x="3022755" y="51403"/>
                  <a:pt x="3011895" y="47783"/>
                </a:cubicBezTo>
                <a:cubicBezTo>
                  <a:pt x="2993573" y="41676"/>
                  <a:pt x="2973598" y="42448"/>
                  <a:pt x="2954745" y="38258"/>
                </a:cubicBezTo>
                <a:cubicBezTo>
                  <a:pt x="2944944" y="36080"/>
                  <a:pt x="2935971" y="30911"/>
                  <a:pt x="2926170" y="28733"/>
                </a:cubicBezTo>
                <a:cubicBezTo>
                  <a:pt x="2907317" y="24543"/>
                  <a:pt x="2888070" y="22383"/>
                  <a:pt x="2869020" y="19208"/>
                </a:cubicBezTo>
                <a:cubicBezTo>
                  <a:pt x="2853145" y="12858"/>
                  <a:pt x="2838493" y="158"/>
                  <a:pt x="2821395" y="158"/>
                </a:cubicBezTo>
                <a:cubicBezTo>
                  <a:pt x="2722793" y="158"/>
                  <a:pt x="2630912" y="-4613"/>
                  <a:pt x="2545170" y="38258"/>
                </a:cubicBezTo>
                <a:cubicBezTo>
                  <a:pt x="2534931" y="43378"/>
                  <a:pt x="2526120" y="50958"/>
                  <a:pt x="2516595" y="57308"/>
                </a:cubicBezTo>
                <a:cubicBezTo>
                  <a:pt x="2510245" y="66833"/>
                  <a:pt x="2506339" y="78554"/>
                  <a:pt x="2497545" y="85883"/>
                </a:cubicBezTo>
                <a:cubicBezTo>
                  <a:pt x="2486637" y="94973"/>
                  <a:pt x="2471773" y="97888"/>
                  <a:pt x="2459445" y="104933"/>
                </a:cubicBezTo>
                <a:cubicBezTo>
                  <a:pt x="2449506" y="110613"/>
                  <a:pt x="2439664" y="116654"/>
                  <a:pt x="2430870" y="123983"/>
                </a:cubicBezTo>
                <a:cubicBezTo>
                  <a:pt x="2383304" y="163621"/>
                  <a:pt x="2423938" y="145344"/>
                  <a:pt x="2373720" y="162083"/>
                </a:cubicBezTo>
                <a:cubicBezTo>
                  <a:pt x="2364195" y="171608"/>
                  <a:pt x="2356353" y="183186"/>
                  <a:pt x="2345145" y="190658"/>
                </a:cubicBezTo>
                <a:cubicBezTo>
                  <a:pt x="2336791" y="196227"/>
                  <a:pt x="2325798" y="196228"/>
                  <a:pt x="2316570" y="200183"/>
                </a:cubicBezTo>
                <a:cubicBezTo>
                  <a:pt x="2303519" y="205776"/>
                  <a:pt x="2290798" y="212188"/>
                  <a:pt x="2278470" y="219233"/>
                </a:cubicBezTo>
                <a:cubicBezTo>
                  <a:pt x="2239009" y="241782"/>
                  <a:pt x="2247416" y="248634"/>
                  <a:pt x="2192745" y="266858"/>
                </a:cubicBezTo>
                <a:cubicBezTo>
                  <a:pt x="2182833" y="270162"/>
                  <a:pt x="2074057" y="285174"/>
                  <a:pt x="2068920" y="285908"/>
                </a:cubicBezTo>
                <a:cubicBezTo>
                  <a:pt x="2053045" y="295433"/>
                  <a:pt x="2038484" y="307607"/>
                  <a:pt x="2021295" y="314483"/>
                </a:cubicBezTo>
                <a:cubicBezTo>
                  <a:pt x="2005820" y="320673"/>
                  <a:pt x="1914584" y="332449"/>
                  <a:pt x="1906995" y="333533"/>
                </a:cubicBezTo>
                <a:cubicBezTo>
                  <a:pt x="1878420" y="343058"/>
                  <a:pt x="1850859" y="356472"/>
                  <a:pt x="1821270" y="362108"/>
                </a:cubicBezTo>
                <a:cubicBezTo>
                  <a:pt x="1724546" y="380532"/>
                  <a:pt x="1633434" y="367548"/>
                  <a:pt x="1535520" y="362108"/>
                </a:cubicBezTo>
                <a:cubicBezTo>
                  <a:pt x="1525995" y="355758"/>
                  <a:pt x="1515637" y="350508"/>
                  <a:pt x="1506945" y="343058"/>
                </a:cubicBezTo>
                <a:cubicBezTo>
                  <a:pt x="1487595" y="326472"/>
                  <a:pt x="1439250" y="266858"/>
                  <a:pt x="1411695" y="266858"/>
                </a:cubicBezTo>
                <a:lnTo>
                  <a:pt x="1392645" y="276383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6" name="Forme libre 18"/>
          <p:cNvSpPr>
            <a:spLocks/>
          </p:cNvSpPr>
          <p:nvPr/>
        </p:nvSpPr>
        <p:spPr bwMode="auto">
          <a:xfrm>
            <a:off x="2210192" y="2657736"/>
            <a:ext cx="948451" cy="647448"/>
          </a:xfrm>
          <a:custGeom>
            <a:avLst/>
            <a:gdLst>
              <a:gd name="T0" fmla="*/ 158908 w 635463"/>
              <a:gd name="T1" fmla="*/ 1040 h 517774"/>
              <a:gd name="T2" fmla="*/ 23 w 635463"/>
              <a:gd name="T3" fmla="*/ 255683 h 517774"/>
              <a:gd name="T4" fmla="*/ 168254 w 635463"/>
              <a:gd name="T5" fmla="*/ 551078 h 517774"/>
              <a:gd name="T6" fmla="*/ 607525 w 635463"/>
              <a:gd name="T7" fmla="*/ 388100 h 517774"/>
              <a:gd name="T8" fmla="*/ 495371 w 635463"/>
              <a:gd name="T9" fmla="*/ 174194 h 517774"/>
              <a:gd name="T10" fmla="*/ 158908 w 635463"/>
              <a:gd name="T11" fmla="*/ 1040 h 5177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5463" h="517774">
                <a:moveTo>
                  <a:pt x="161948" y="964"/>
                </a:moveTo>
                <a:cubicBezTo>
                  <a:pt x="77811" y="13664"/>
                  <a:pt x="-1565" y="153364"/>
                  <a:pt x="23" y="239089"/>
                </a:cubicBezTo>
                <a:cubicBezTo>
                  <a:pt x="1610" y="324814"/>
                  <a:pt x="68286" y="494677"/>
                  <a:pt x="171473" y="515314"/>
                </a:cubicBezTo>
                <a:cubicBezTo>
                  <a:pt x="274660" y="535951"/>
                  <a:pt x="563586" y="421651"/>
                  <a:pt x="619148" y="362914"/>
                </a:cubicBezTo>
                <a:cubicBezTo>
                  <a:pt x="674710" y="304177"/>
                  <a:pt x="576285" y="221626"/>
                  <a:pt x="504848" y="162889"/>
                </a:cubicBezTo>
                <a:cubicBezTo>
                  <a:pt x="433411" y="104152"/>
                  <a:pt x="246085" y="-11736"/>
                  <a:pt x="161948" y="96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8" name="Picture 8" descr="Idée, Solutions, D'Affaire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03" y="1793234"/>
            <a:ext cx="4678233" cy="3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048136"/>
            <a:ext cx="609600" cy="6096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3C0B797-FA02-43A3-A6D6-C388361711E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21C26394-0B90-4614-A9E4-AEECE298DEC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A91D09D-1103-491C-A901-FA9C72B9608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BC7858F6-83C1-4926-A0B0-151BCBBE9223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CB41539-7B50-4195-8604-3EA7EC7E487F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6400800" cy="1031521"/>
          </a:xfrm>
        </p:spPr>
        <p:txBody>
          <a:bodyPr/>
          <a:lstStyle/>
          <a:p>
            <a:pPr>
              <a:defRPr/>
            </a:pPr>
            <a: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2400" b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A" altLang="fr-FR" sz="2400" b="0" dirty="0">
              <a:solidFill>
                <a:srgbClr val="A935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006970" y="1711521"/>
            <a:ext cx="52498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88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VALEUR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76482" y="3260197"/>
            <a:ext cx="7736820" cy="584775"/>
            <a:chOff x="458648" y="2898491"/>
            <a:chExt cx="7736820" cy="5847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48" y="2971800"/>
              <a:ext cx="379552" cy="43815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032668" y="2898491"/>
              <a:ext cx="7162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Arial" panose="020B0604020202020204" pitchFamily="34" charset="0"/>
                  <a:cs typeface="Arial" panose="020B0604020202020204" pitchFamily="34" charset="0"/>
                </a:rPr>
                <a:t>Quelque chose d’important pour toi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76482" y="4457023"/>
            <a:ext cx="8151952" cy="584775"/>
            <a:chOff x="458648" y="2898491"/>
            <a:chExt cx="8151952" cy="58477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48" y="2971800"/>
              <a:ext cx="379552" cy="438158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032668" y="2898491"/>
              <a:ext cx="7577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Arial" panose="020B0604020202020204" pitchFamily="34" charset="0"/>
                  <a:cs typeface="Arial" panose="020B0604020202020204" pitchFamily="34" charset="0"/>
                </a:rPr>
                <a:t>Quelque chose qui influence tes actions</a:t>
              </a:r>
            </a:p>
          </p:txBody>
        </p:sp>
      </p:grpSp>
      <p:pic>
        <p:nvPicPr>
          <p:cNvPr id="5" name="Diapo 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343346"/>
            <a:ext cx="609600" cy="6096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B18FCE-B03E-4CC9-B53A-4C1E6E530C5B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57031B1-5DD1-47FD-8298-A11788C7E2E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E3CE90B-DD2A-4F2E-8DAC-187CE9BACAA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2A86243-B42D-4E12-B727-7742E420CE8B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F7CD951-6C50-4F63-9D94-DD2A4FC01A3D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52197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 rot="20191935">
            <a:off x="2419350" y="3575050"/>
            <a:ext cx="4495800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ÉGALITÉ</a:t>
            </a:r>
          </a:p>
        </p:txBody>
      </p:sp>
      <p:pic>
        <p:nvPicPr>
          <p:cNvPr id="2" name="Diapo 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5400" y="2438400"/>
            <a:ext cx="609600" cy="6096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D4A5E41-8EA5-49AC-A60E-9E5631D51015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768963C-8C28-49D9-9841-78EDC1DB3AF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860C3C7-A987-4E4C-9EF9-6E003B84670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DC0C6A7-C916-4EC5-A1FD-86DBE7DA9BE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FAD9453-5EEF-4E27-B81A-A31CB705D92B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364413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 rot="20191935">
            <a:off x="679450" y="2955925"/>
            <a:ext cx="7883525" cy="21336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fr-CA" altLang="fr-FR" sz="7200" dirty="0">
                <a:solidFill>
                  <a:srgbClr val="A9356A"/>
                </a:solidFill>
                <a:latin typeface="Trebuchet MS" panose="020B0603020202020204" pitchFamily="34" charset="0"/>
                <a:cs typeface="Arial Unicode MS" panose="020B0604020202020204" pitchFamily="34" charset="-128"/>
              </a:rPr>
              <a:t> D’EXPRESSION</a:t>
            </a:r>
          </a:p>
        </p:txBody>
      </p:sp>
      <p:pic>
        <p:nvPicPr>
          <p:cNvPr id="2" name="Diapo 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286000"/>
            <a:ext cx="609600" cy="6096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C85076A-547E-4453-82C7-51F5C74296F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54D47D75-03C6-4B2D-A460-2811909D4D9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3663358-65F1-4560-9E28-89D199D03E6C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984EDC8-6FDA-4D27-93A1-2853E43DAAE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4D7D9F6-04B2-41EE-9D4A-C7C0490B4312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667000"/>
            <a:ext cx="70866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 rot="20191935">
            <a:off x="2411178" y="3535709"/>
            <a:ext cx="4693378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</a:p>
        </p:txBody>
      </p:sp>
      <p:pic>
        <p:nvPicPr>
          <p:cNvPr id="2" name="Diapo 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514600"/>
            <a:ext cx="609600" cy="6096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D84DF25-3781-4F78-BCF8-30E76CB506B7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33548D8C-3905-49F2-8778-C7FC7908C065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76D49AA-F719-4B9A-84A6-8A1251F13A7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C65843D-BD4E-458F-9598-D13F0C77C24F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CF6E73F-C674-4B9C-B4F5-D80A535DA92D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057400"/>
            <a:ext cx="52578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 rot="20191935">
            <a:off x="2398741" y="3475829"/>
            <a:ext cx="4994106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ENTRAIDE</a:t>
            </a:r>
          </a:p>
        </p:txBody>
      </p:sp>
      <p:pic>
        <p:nvPicPr>
          <p:cNvPr id="2" name="Diapo 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438400"/>
            <a:ext cx="609600" cy="6096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5F3578F-312E-4D98-AA7C-D3A0ECB6802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CA0C07D-3946-4808-BAA7-B7C066C9D4F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ECC7961-F305-4287-B853-85315E267426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FF73DCE5-ABA5-42F5-90E2-9AFCB3A9D72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ADFEFB5-1643-4468-AE46-C85DB83AB0A9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62" y="3165818"/>
            <a:ext cx="1781424" cy="30293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509" y="5262510"/>
            <a:ext cx="1514686" cy="2857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92" y="5975215"/>
            <a:ext cx="838317" cy="3334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90" y="1544659"/>
            <a:ext cx="1447619" cy="27904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85" y="1544659"/>
            <a:ext cx="1448002" cy="27912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98" y="3165818"/>
            <a:ext cx="2095238" cy="32857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045" y="5149177"/>
            <a:ext cx="1514686" cy="28579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918" y="6308637"/>
            <a:ext cx="1514686" cy="2857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135" y="6261005"/>
            <a:ext cx="838317" cy="33342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537" y="5727503"/>
            <a:ext cx="838317" cy="3334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34" y="3166620"/>
            <a:ext cx="1780952" cy="3028571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 rot="20191935">
            <a:off x="1344026" y="3060225"/>
            <a:ext cx="6803429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pic>
        <p:nvPicPr>
          <p:cNvPr id="2" name="Diapo 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47800" y="2330297"/>
            <a:ext cx="609600" cy="6096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C60FF0-AA34-44CF-AD86-C0C0317A9159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85EEE3-6681-4B9A-86C7-BF884FDF4EC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4C616CB-ECA9-4792-B142-7758C3C2D1E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0DA49DF2-5786-4CD5-BA7E-4376F8AE527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AE32952-9969-46D4-A345-63F18814CB95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288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xit" presetSubtype="4" fill="hold" grpId="1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accel="15000" decel="50000" fill="hold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animMotion origin="layout" path="M -6.94444E-6 -5.92593E-6 L -6.94444E-6 -5.92593E-6 C 0.00312 0.00647 0.00607 0.01319 0.00937 0.01967 C 0.01197 0.02476 0.01753 0.03402 0.01753 0.03402 C 0.02083 0.0655 0.01631 0.02638 0.02152 0.0611 C 0.02204 0.06411 0.02222 0.06735 0.02291 0.07013 C 0.02361 0.07222 0.02482 0.0736 0.02569 0.07546 C 0.02673 0.07777 0.02742 0.08032 0.02829 0.08263 C 0.03246 0.10995 0.02725 0.07615 0.03107 0.09907 C 0.03315 0.11203 0.03142 0.1037 0.03385 0.11342 C 0.03333 0.15601 0.03315 0.1986 0.03246 0.2412 C 0.03229 0.2456 0.03176 0.24976 0.03107 0.25393 C 0.03072 0.25578 0.03003 0.2574 0.02968 0.25925 C 0.02916 0.26157 0.02881 0.26411 0.02829 0.26643 C 0.02742 0.27083 0.02656 0.27499 0.02569 0.27916 C 0.02378 0.28865 0.02447 0.28564 0.02291 0.29722 C 0.02256 0.30022 0.02239 0.30323 0.02152 0.30624 C 0.021 0.30879 0.01979 0.31087 0.01892 0.31342 C 0.0184 0.31759 0.0184 0.32198 0.01753 0.32592 C 0.01701 0.328 0.01527 0.32916 0.01492 0.33124 C 0.01336 0.33842 0.01458 0.34652 0.01215 0.353 C 0.00781 0.36458 0.01041 0.35786 0.00399 0.37268 C 0.00104 0.39698 0.00381 0.38796 -0.00139 0.40161 C -0.00139 0.40231 -0.00296 0.42198 -0.004 0.42499 C -0.00539 0.42893 -0.00799 0.43194 -0.00955 0.43587 C -0.01303 0.44444 -0.01268 0.45161 -0.01633 0.4611 C -0.01754 0.46458 -0.01928 0.46805 -0.02032 0.47175 C -0.02153 0.47661 -0.02171 0.48171 -0.02292 0.48634 C -0.02362 0.48842 -0.02501 0.48981 -0.0257 0.49166 C -0.03317 0.5118 -0.02396 0.49073 -0.03108 0.50786 C -0.03247 0.51087 -0.03386 0.51388 -0.03525 0.51689 C -0.03612 0.51921 -0.03681 0.52175 -0.03785 0.52407 C -0.03907 0.52708 -0.04063 0.53009 -0.04185 0.5331 C -0.04341 0.53657 -0.04462 0.54027 -0.04601 0.54397 C -0.0474 0.54814 -0.04844 0.55254 -0.05001 0.55647 C -0.05296 0.56388 -0.05678 0.5706 -0.05955 0.57823 C -0.06077 0.58171 -0.06199 0.58564 -0.06355 0.58888 C -0.06598 0.59397 -0.0691 0.59837 -0.07171 0.60347 C -0.07344 0.60694 -0.07535 0.61041 -0.07709 0.61411 C -0.07813 0.61643 -0.07848 0.61921 -0.07969 0.62129 C -0.08126 0.62407 -0.08369 0.62592 -0.08525 0.6287 C -0.09237 0.64189 -0.08803 0.63958 -0.09601 0.65022 C -0.09705 0.65185 -0.09862 0.65254 -0.10001 0.65393 L -0.11077 0.67546 C -0.11181 0.67731 -0.11233 0.67939 -0.11355 0.68078 C -0.11494 0.68263 -0.1165 0.68425 -0.11754 0.68634 C -0.11962 0.68958 -0.12136 0.69328 -0.1231 0.69698 C -0.12396 0.6993 -0.12449 0.70208 -0.1257 0.70416 C -0.12674 0.70624 -0.12848 0.70786 -0.12969 0.70972 C -0.13386 0.72314 -0.13056 0.71435 -0.13646 0.72592 C -0.13837 0.72939 -0.14185 0.7368 -0.14185 0.7368 " pathEditMode="relative" ptsTypes="AAAAAAAAAAAAAAAAAAAAAAAAAAAAAAAAAAAAAAAAAAAAAAAAAAA">
                                          <p:cBhvr>
                                            <p:cTn id="1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fill="hold" nodeType="withEffect">
                                      <p:stCondLst>
                                        <p:cond delay="36500"/>
                                      </p:stCondLst>
                                      <p:childTnLst>
                                        <p:animMotion origin="layout" path="M -4.44444E-6 -3.7037E-6 L -0.2243 0.38033 " pathEditMode="relative" rAng="0" ptsTypes="AA">
                                          <p:cBhvr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15" y="1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36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fill="hold" nodeType="withEffect" p14:presetBounceEnd="10000">
                                      <p:stCondLst>
                                        <p:cond delay="36750"/>
                                      </p:stCondLst>
                                      <p:childTnLst>
                                        <p:animRot by="-5400000" p14:bounceEnd="10000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288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xit" presetSubtype="4" fill="hold" grpId="1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accel="15000" decel="50000" fill="hold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animMotion origin="layout" path="M -6.94444E-6 -5.92593E-6 L -6.94444E-6 -5.92593E-6 C 0.00312 0.00647 0.00607 0.01319 0.00937 0.01967 C 0.01197 0.02476 0.01753 0.03402 0.01753 0.03402 C 0.02083 0.0655 0.01631 0.02638 0.02152 0.0611 C 0.02204 0.06411 0.02222 0.06735 0.02291 0.07013 C 0.02361 0.07222 0.02482 0.0736 0.02569 0.07546 C 0.02673 0.07777 0.02742 0.08032 0.02829 0.08263 C 0.03246 0.10995 0.02725 0.07615 0.03107 0.09907 C 0.03315 0.11203 0.03142 0.1037 0.03385 0.11342 C 0.03333 0.15601 0.03315 0.1986 0.03246 0.2412 C 0.03229 0.2456 0.03176 0.24976 0.03107 0.25393 C 0.03072 0.25578 0.03003 0.2574 0.02968 0.25925 C 0.02916 0.26157 0.02881 0.26411 0.02829 0.26643 C 0.02742 0.27083 0.02656 0.27499 0.02569 0.27916 C 0.02378 0.28865 0.02447 0.28564 0.02291 0.29722 C 0.02256 0.30022 0.02239 0.30323 0.02152 0.30624 C 0.021 0.30879 0.01979 0.31087 0.01892 0.31342 C 0.0184 0.31759 0.0184 0.32198 0.01753 0.32592 C 0.01701 0.328 0.01527 0.32916 0.01492 0.33124 C 0.01336 0.33842 0.01458 0.34652 0.01215 0.353 C 0.00781 0.36458 0.01041 0.35786 0.00399 0.37268 C 0.00104 0.39698 0.00381 0.38796 -0.00139 0.40161 C -0.00139 0.40231 -0.00296 0.42198 -0.004 0.42499 C -0.00539 0.42893 -0.00799 0.43194 -0.00955 0.43587 C -0.01303 0.44444 -0.01268 0.45161 -0.01633 0.4611 C -0.01754 0.46458 -0.01928 0.46805 -0.02032 0.47175 C -0.02153 0.47661 -0.02171 0.48171 -0.02292 0.48634 C -0.02362 0.48842 -0.02501 0.48981 -0.0257 0.49166 C -0.03317 0.5118 -0.02396 0.49073 -0.03108 0.50786 C -0.03247 0.51087 -0.03386 0.51388 -0.03525 0.51689 C -0.03612 0.51921 -0.03681 0.52175 -0.03785 0.52407 C -0.03907 0.52708 -0.04063 0.53009 -0.04185 0.5331 C -0.04341 0.53657 -0.04462 0.54027 -0.04601 0.54397 C -0.0474 0.54814 -0.04844 0.55254 -0.05001 0.55647 C -0.05296 0.56388 -0.05678 0.5706 -0.05955 0.57823 C -0.06077 0.58171 -0.06199 0.58564 -0.06355 0.58888 C -0.06598 0.59397 -0.0691 0.59837 -0.07171 0.60347 C -0.07344 0.60694 -0.07535 0.61041 -0.07709 0.61411 C -0.07813 0.61643 -0.07848 0.61921 -0.07969 0.62129 C -0.08126 0.62407 -0.08369 0.62592 -0.08525 0.6287 C -0.09237 0.64189 -0.08803 0.63958 -0.09601 0.65022 C -0.09705 0.65185 -0.09862 0.65254 -0.10001 0.65393 L -0.11077 0.67546 C -0.11181 0.67731 -0.11233 0.67939 -0.11355 0.68078 C -0.11494 0.68263 -0.1165 0.68425 -0.11754 0.68634 C -0.11962 0.68958 -0.12136 0.69328 -0.1231 0.69698 C -0.12396 0.6993 -0.12449 0.70208 -0.1257 0.70416 C -0.12674 0.70624 -0.12848 0.70786 -0.12969 0.70972 C -0.13386 0.72314 -0.13056 0.71435 -0.13646 0.72592 C -0.13837 0.72939 -0.14185 0.7368 -0.14185 0.7368 " pathEditMode="relative" ptsTypes="AAAAAAAAAAAAAAAAAAAAAAAAAAAAAAAAAAAAAAAAAAAAAAAAAAA">
                                          <p:cBhvr>
                                            <p:cTn id="1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36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fill="hold" nodeType="withEffect">
                                      <p:stCondLst>
                                        <p:cond delay="36500"/>
                                      </p:stCondLst>
                                      <p:childTnLst>
                                        <p:animMotion origin="layout" path="M -4.44444E-6 -3.7037E-6 L -0.2243 0.38033 " pathEditMode="relative" rAng="0" ptsTypes="AA">
                                          <p:cBhvr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15" y="1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36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fill="hold" nodeType="withEffect">
                                      <p:stCondLst>
                                        <p:cond delay="36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/>
          <p:cNvSpPr>
            <a:spLocks noGrp="1"/>
          </p:cNvSpPr>
          <p:nvPr>
            <p:ph type="title"/>
          </p:nvPr>
        </p:nvSpPr>
        <p:spPr>
          <a:xfrm>
            <a:off x="1219200" y="1524000"/>
            <a:ext cx="6858000" cy="623887"/>
          </a:xfrm>
        </p:spPr>
        <p:txBody>
          <a:bodyPr/>
          <a:lstStyle/>
          <a:p>
            <a:pPr algn="ctr"/>
            <a:r>
              <a:rPr lang="fr-CA" altLang="fr-FR" sz="4000" b="0" dirty="0">
                <a:latin typeface="Arial" panose="020B0604020202020204" pitchFamily="34" charset="0"/>
                <a:cs typeface="Arial" panose="020B0604020202020204" pitchFamily="34" charset="0"/>
              </a:rPr>
              <a:t>Passons à l’assermentation!</a:t>
            </a:r>
          </a:p>
        </p:txBody>
      </p:sp>
      <p:pic>
        <p:nvPicPr>
          <p:cNvPr id="72707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286000"/>
            <a:ext cx="3308350" cy="4087813"/>
          </a:xfrm>
        </p:spPr>
      </p:pic>
      <p:cxnSp>
        <p:nvCxnSpPr>
          <p:cNvPr id="72708" name="Connecteur en arc 12"/>
          <p:cNvCxnSpPr>
            <a:cxnSpLocks noChangeShapeType="1"/>
          </p:cNvCxnSpPr>
          <p:nvPr/>
        </p:nvCxnSpPr>
        <p:spPr bwMode="auto">
          <a:xfrm>
            <a:off x="2743200" y="5535613"/>
            <a:ext cx="1524000" cy="8382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Diapo 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2478157"/>
            <a:ext cx="609600" cy="6096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C41A506-2D89-43DF-878A-81DB442C543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A418CB8-4A2C-42C1-9365-15382EE673A9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0FA2D33-2D73-46E6-A51E-E340DE2E693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2AB6FBDB-E2B8-43E6-9EAB-6FAB21D74FD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F72454F-1070-4937-9549-75497AC32A58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61185"/>
            <a:ext cx="2488154" cy="3330600"/>
          </a:xfrm>
        </p:spPr>
      </p:pic>
      <p:pic>
        <p:nvPicPr>
          <p:cNvPr id="3" name="Diapo 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200" y="2743200"/>
            <a:ext cx="609600" cy="6096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6057931-30D0-4508-AB77-B6A620D18426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3B9B7D4F-4669-4DB3-B509-03D4B18433F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B465C2B-28C9-4F50-A415-5E2FDF93E0E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29D988B-C3EF-485D-B986-F6563D0D79F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0A2A350-9709-4691-BEB8-3E826CB552A0}"/>
                </a:ext>
              </a:extLst>
            </p:cNvPr>
            <p:cNvSpPr txBox="1"/>
            <p:nvPr/>
          </p:nvSpPr>
          <p:spPr>
            <a:xfrm>
              <a:off x="6607037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634399"/>
            <a:ext cx="3497263" cy="495141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e 16"/>
          <p:cNvGrpSpPr/>
          <p:nvPr/>
        </p:nvGrpSpPr>
        <p:grpSpPr>
          <a:xfrm>
            <a:off x="4655131" y="3047546"/>
            <a:ext cx="5734841" cy="864000"/>
            <a:chOff x="4655131" y="3047546"/>
            <a:chExt cx="5734841" cy="864000"/>
          </a:xfrm>
        </p:grpSpPr>
        <p:sp>
          <p:nvSpPr>
            <p:cNvPr id="10" name="Espace réservé du contenu 2"/>
            <p:cNvSpPr txBox="1">
              <a:spLocks/>
            </p:cNvSpPr>
            <p:nvPr/>
          </p:nvSpPr>
          <p:spPr bwMode="auto">
            <a:xfrm>
              <a:off x="5055972" y="3236458"/>
              <a:ext cx="53340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Une ruche d’abeilles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131" y="3047546"/>
              <a:ext cx="748139" cy="864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725737" y="3089863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655131" y="4110106"/>
            <a:ext cx="5734841" cy="864000"/>
            <a:chOff x="4655131" y="4110106"/>
            <a:chExt cx="5734841" cy="864000"/>
          </a:xfrm>
        </p:grpSpPr>
        <p:sp>
          <p:nvSpPr>
            <p:cNvPr id="14" name="Espace réservé du contenu 2"/>
            <p:cNvSpPr txBox="1">
              <a:spLocks/>
            </p:cNvSpPr>
            <p:nvPr/>
          </p:nvSpPr>
          <p:spPr bwMode="auto">
            <a:xfrm>
              <a:off x="5055972" y="4303712"/>
              <a:ext cx="5334000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103188" algn="l" rtl="0" eaLnBrk="0" fontAlgn="base" hangingPunct="0">
                <a:spcBef>
                  <a:spcPts val="1363"/>
                </a:spcBef>
                <a:spcAft>
                  <a:spcPct val="0"/>
                </a:spcAft>
                <a:buClr>
                  <a:srgbClr val="3C8C93"/>
                </a:buClr>
                <a:buSzPct val="12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1pPr>
              <a:lvl2pPr marL="287338" indent="239713" algn="l" rtl="0" eaLnBrk="0" fontAlgn="base" hangingPunct="0">
                <a:spcBef>
                  <a:spcPts val="725"/>
                </a:spcBef>
                <a:spcAft>
                  <a:spcPct val="0"/>
                </a:spcAft>
                <a:buClr>
                  <a:srgbClr val="72BFC5"/>
                </a:buClr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2pPr>
              <a:lvl3pPr marL="534988" indent="2047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ED3D7"/>
                </a:buClr>
                <a:buSzPct val="108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3pPr>
              <a:lvl4pPr marL="766763" indent="1936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600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4pPr>
              <a:lvl5pPr marL="968375" indent="1968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3C8C93"/>
                </a:buClr>
                <a:buSzPct val="65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 Unicode MS"/>
                  <a:ea typeface="MS PGothic" panose="020B0600070205080204" pitchFamily="34" charset="-128"/>
                  <a:cs typeface="Arial Unicode MS"/>
                </a:defRPr>
              </a:lvl5pPr>
              <a:lvl6pPr marL="22352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6pPr>
              <a:lvl7pPr marL="26924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7pPr>
              <a:lvl8pPr marL="31496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8pPr>
              <a:lvl9pPr marL="3606800" indent="-177800" algn="just" rtl="0" fontAlgn="base">
                <a:spcBef>
                  <a:spcPct val="20000"/>
                </a:spcBef>
                <a:spcAft>
                  <a:spcPct val="0"/>
                </a:spcAft>
                <a:buClr>
                  <a:srgbClr val="F3CC73"/>
                </a:buClr>
                <a:buSzPct val="70000"/>
                <a:buFont typeface="Zapf Dingbats" pitchFamily="93" charset="2"/>
                <a:buChar char="w"/>
                <a:defRPr sz="2800">
                  <a:solidFill>
                    <a:srgbClr val="E5F8F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ＭＳ Ｐゴシック" pitchFamily="93" charset="-128"/>
                </a:defRPr>
              </a:lvl9pPr>
            </a:lstStyle>
            <a:p>
              <a:pPr marL="457200" lvl="1" indent="0">
                <a:spcBef>
                  <a:spcPct val="30000"/>
                </a:spcBef>
                <a:buClr>
                  <a:srgbClr val="099FA0"/>
                </a:buClr>
                <a:buSzTx/>
                <a:buNone/>
                <a:defRPr/>
              </a:pPr>
              <a:r>
                <a:rPr lang="fr-CA" altLang="fr-FR" sz="2800" kern="0" dirty="0">
                  <a:latin typeface="Arial" panose="020B0604020202020204" pitchFamily="34" charset="0"/>
                  <a:cs typeface="Arial" panose="020B0604020202020204" pitchFamily="34" charset="0"/>
                </a:rPr>
                <a:t>Des macarons</a:t>
              </a: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131" y="4110106"/>
              <a:ext cx="748436" cy="864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4722413" y="4156583"/>
              <a:ext cx="6135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655131" y="1980292"/>
            <a:ext cx="4143340" cy="864000"/>
            <a:chOff x="4655131" y="1980292"/>
            <a:chExt cx="4143340" cy="8640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596" y="1980292"/>
              <a:ext cx="748777" cy="864000"/>
            </a:xfrm>
            <a:prstGeom prst="rect">
              <a:avLst/>
            </a:prstGeom>
          </p:spPr>
        </p:pic>
        <p:grpSp>
          <p:nvGrpSpPr>
            <p:cNvPr id="2" name="Groupe 1"/>
            <p:cNvGrpSpPr/>
            <p:nvPr/>
          </p:nvGrpSpPr>
          <p:grpSpPr>
            <a:xfrm>
              <a:off x="4723878" y="1997073"/>
              <a:ext cx="4074593" cy="769441"/>
              <a:chOff x="4723878" y="1997073"/>
              <a:chExt cx="4074593" cy="769441"/>
            </a:xfrm>
          </p:grpSpPr>
          <p:sp>
            <p:nvSpPr>
              <p:cNvPr id="6" name="Espace réservé du contenu 2"/>
              <p:cNvSpPr txBox="1">
                <a:spLocks/>
              </p:cNvSpPr>
              <p:nvPr/>
            </p:nvSpPr>
            <p:spPr bwMode="auto">
              <a:xfrm>
                <a:off x="5051854" y="2130511"/>
                <a:ext cx="3746617" cy="563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103188" algn="l" rtl="0" eaLnBrk="0" fontAlgn="base" hangingPunct="0">
                  <a:spcBef>
                    <a:spcPts val="1363"/>
                  </a:spcBef>
                  <a:spcAft>
                    <a:spcPct val="0"/>
                  </a:spcAft>
                  <a:buClr>
                    <a:srgbClr val="3C8C93"/>
                  </a:buClr>
                  <a:buSzPct val="120000"/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1pPr>
                <a:lvl2pPr marL="287338" indent="239713" algn="l" rtl="0" eaLnBrk="0" fontAlgn="base" hangingPunct="0">
                  <a:spcBef>
                    <a:spcPts val="725"/>
                  </a:spcBef>
                  <a:spcAft>
                    <a:spcPct val="0"/>
                  </a:spcAft>
                  <a:buClr>
                    <a:srgbClr val="72BFC5"/>
                  </a:buClr>
                  <a:buSzPct val="125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2pPr>
                <a:lvl3pPr marL="534988" indent="2047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ED3D7"/>
                  </a:buClr>
                  <a:buSzPct val="108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3pPr>
                <a:lvl4pPr marL="766763" indent="1936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9600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4pPr>
                <a:lvl5pPr marL="968375" indent="19685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rgbClr val="3C8C93"/>
                  </a:buClr>
                  <a:buSzPct val="65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 Unicode MS"/>
                    <a:ea typeface="MS PGothic" panose="020B0600070205080204" pitchFamily="34" charset="-128"/>
                    <a:cs typeface="Arial Unicode MS"/>
                  </a:defRPr>
                </a:lvl5pPr>
                <a:lvl6pPr marL="22352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6pPr>
                <a:lvl7pPr marL="26924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7pPr>
                <a:lvl8pPr marL="31496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8pPr>
                <a:lvl9pPr marL="3606800" indent="-177800" algn="just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3CC73"/>
                  </a:buClr>
                  <a:buSzPct val="70000"/>
                  <a:buFont typeface="Zapf Dingbats" pitchFamily="93" charset="2"/>
                  <a:buChar char="w"/>
                  <a:defRPr sz="2800">
                    <a:solidFill>
                      <a:srgbClr val="E5F8FB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ＭＳ Ｐゴシック" pitchFamily="93" charset="-128"/>
                  </a:defRPr>
                </a:lvl9pPr>
              </a:lstStyle>
              <a:p>
                <a:pPr marL="457200" lvl="1" indent="0">
                  <a:spcBef>
                    <a:spcPct val="30000"/>
                  </a:spcBef>
                  <a:buClr>
                    <a:srgbClr val="099FA0"/>
                  </a:buClr>
                  <a:buSzTx/>
                  <a:buNone/>
                  <a:defRPr/>
                </a:pPr>
                <a:r>
                  <a:rPr lang="fr-CA" altLang="fr-FR" sz="28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Un hexagone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4723878" y="1997073"/>
                <a:ext cx="61357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22" name="Bouton d'action : Personnalisé 21">
              <a:hlinkClick r:id="rId9" action="ppaction://hlinksldjump" highlightClick="1"/>
            </p:cNvPr>
            <p:cNvSpPr/>
            <p:nvPr/>
          </p:nvSpPr>
          <p:spPr bwMode="auto">
            <a:xfrm>
              <a:off x="4655131" y="1997073"/>
              <a:ext cx="748139" cy="769441"/>
            </a:xfrm>
            <a:prstGeom prst="actionButtonBlank">
              <a:avLst/>
            </a:prstGeom>
            <a:solidFill>
              <a:srgbClr val="FFFFFF">
                <a:alpha val="0"/>
              </a:srgbClr>
            </a:solidFill>
            <a:ln w="9525" cap="flat" cmpd="sng" algn="ctr">
              <a:solidFill>
                <a:srgbClr val="FFFFFF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</p:grpSp>
      <p:sp>
        <p:nvSpPr>
          <p:cNvPr id="23" name="Bouton d'action : Personnalisé 22">
            <a:hlinkClick r:id="rId10" action="ppaction://hlinksldjump" highlightClick="1"/>
          </p:cNvPr>
          <p:cNvSpPr/>
          <p:nvPr/>
        </p:nvSpPr>
        <p:spPr bwMode="auto">
          <a:xfrm>
            <a:off x="4655131" y="3086239"/>
            <a:ext cx="748139" cy="773065"/>
          </a:xfrm>
          <a:prstGeom prst="actionButtonBlank">
            <a:avLst/>
          </a:prstGeom>
          <a:solidFill>
            <a:srgbClr val="FFFFFF">
              <a:alpha val="0"/>
            </a:srgbClr>
          </a:solidFill>
          <a:ln w="9525" cap="flat" cmpd="sng" algn="ctr">
            <a:solidFill>
              <a:srgbClr val="F8F8F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4" name="Bouton d'action : Personnalisé 23">
            <a:hlinkClick r:id="rId9" action="ppaction://hlinksldjump" highlightClick="1"/>
          </p:cNvPr>
          <p:cNvSpPr/>
          <p:nvPr/>
        </p:nvSpPr>
        <p:spPr bwMode="auto">
          <a:xfrm>
            <a:off x="4655131" y="4153493"/>
            <a:ext cx="748139" cy="762485"/>
          </a:xfrm>
          <a:prstGeom prst="actionButtonBlank">
            <a:avLst/>
          </a:prstGeom>
          <a:solidFill>
            <a:srgbClr val="F8F8F8">
              <a:alpha val="0"/>
            </a:srgbClr>
          </a:solidFill>
          <a:ln w="9525" cap="flat" cmpd="sng" algn="ctr">
            <a:solidFill>
              <a:srgbClr val="F8F8F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4" name="Diap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2375849"/>
            <a:ext cx="609600" cy="6096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EDADD323-B553-4836-AA00-953BF44C623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E55B1FFE-6FC0-4A8D-9841-CB757FBC0B53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A5EC7E-B1FA-4737-9BE8-FC87702D392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880CCBB-AB82-4E3F-9C4C-71C49D06CB43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E19CB35-1177-4C57-96CE-46282E0B14A0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200"/>
            <a:ext cx="5016500" cy="5404984"/>
          </a:xfrm>
        </p:spPr>
      </p:pic>
      <p:pic>
        <p:nvPicPr>
          <p:cNvPr id="76804" name="Picture 9" descr="C:\Users\z2980\AppData\Local\Microsoft\Windows\Temporary Internet Files\Content.Outlook\Z9K6Q4D4\electionsQc_noi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7" y="2819400"/>
            <a:ext cx="6376161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5105400" y="4953000"/>
            <a:ext cx="894600" cy="840647"/>
          </a:xfrm>
          <a:prstGeom prst="ellips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pic>
        <p:nvPicPr>
          <p:cNvPr id="3" name="Diapo 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2667000"/>
            <a:ext cx="609600" cy="6096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AF91746-A69B-4B7E-B576-08A76D42AC6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056CCEA8-A8A1-49C9-9BBF-96367118C5C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4A9A240-60FE-4549-A7FF-FA02F71D79A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C2577155-F2D0-4CAA-B613-45D16377AAB6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9AE017C-E6A1-4C87-9C83-E403763765DE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D9F0D83-C734-40C0-8A66-110FA43E36B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C733505-8CAD-448A-92D3-3102AB6755C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05165E5-6349-42AE-985A-DD178F076D49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F5A3981-65BF-4002-822C-2C51DE37BC4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6F37624-AF75-45DD-B653-A8C39F364D80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986860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2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219200"/>
            <a:ext cx="5181600" cy="558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1040">
            <a:off x="1016628" y="440604"/>
            <a:ext cx="2538745" cy="2050830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 bwMode="auto">
          <a:xfrm rot="2010044">
            <a:off x="2209691" y="2742902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 rot="2010044">
            <a:off x="2601300" y="3008126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 rot="2010044">
            <a:off x="2992911" y="3260877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Rectangle à coins arrondis 19"/>
          <p:cNvSpPr/>
          <p:nvPr/>
        </p:nvSpPr>
        <p:spPr bwMode="auto">
          <a:xfrm rot="2010044">
            <a:off x="3384521" y="3528196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1" name="Rectangle à coins arrondis 20"/>
          <p:cNvSpPr/>
          <p:nvPr/>
        </p:nvSpPr>
        <p:spPr bwMode="auto">
          <a:xfrm rot="2010044">
            <a:off x="3776132" y="3795516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2" name="Rectangle à coins arrondis 21"/>
          <p:cNvSpPr/>
          <p:nvPr/>
        </p:nvSpPr>
        <p:spPr bwMode="auto">
          <a:xfrm rot="2010044">
            <a:off x="4167742" y="4062838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3" name="Rectangle à coins arrondis 22"/>
          <p:cNvSpPr/>
          <p:nvPr/>
        </p:nvSpPr>
        <p:spPr bwMode="auto">
          <a:xfrm rot="2010044">
            <a:off x="4559353" y="4330161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4" name="Rectangle à coins arrondis 23"/>
          <p:cNvSpPr/>
          <p:nvPr/>
        </p:nvSpPr>
        <p:spPr bwMode="auto">
          <a:xfrm rot="2010044">
            <a:off x="4950961" y="4597485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5" name="Rectangle à coins arrondis 24"/>
          <p:cNvSpPr/>
          <p:nvPr/>
        </p:nvSpPr>
        <p:spPr bwMode="auto">
          <a:xfrm rot="2010044">
            <a:off x="5342570" y="4864810"/>
            <a:ext cx="381000" cy="13389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2" name="Diapo 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2496579"/>
            <a:ext cx="609600" cy="6096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936EAF3-C872-4E38-8794-D3108FBD5ED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19896D7-C348-4883-9C22-64B3C9C93813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69C41C3-0216-414E-A47A-8FF7642D037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BCEC860F-86AE-4733-9FEE-EA6373EEE5A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7DE51E0-F122-4309-8631-3F1E17940E0D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75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accel="30000" fill="hold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0 2.59259E-6 L 0.37656 0.33403 " pathEditMode="relative" rAng="0" ptsTypes="AA">
                                          <p:cBhvr>
                                            <p:cTn id="3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819" y="16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75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accel="3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0 2.59259E-6 L 0.37656 0.33403 " pathEditMode="relative" rAng="0" ptsTypes="AA">
                                          <p:cBhvr>
                                            <p:cTn id="3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819" y="16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8001000" cy="838200"/>
          </a:xfrm>
        </p:spPr>
        <p:txBody>
          <a:bodyPr/>
          <a:lstStyle/>
          <a:p>
            <a:pPr algn="ctr"/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Combien de circonscriptions découpent la carte électorale du Québec?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824753" y="3278193"/>
            <a:ext cx="1620000" cy="1869287"/>
            <a:chOff x="1199400" y="3461112"/>
            <a:chExt cx="1620000" cy="186928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00" y="3461112"/>
              <a:ext cx="1620000" cy="1869287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237500" y="3934090"/>
              <a:ext cx="1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720353" y="3276600"/>
            <a:ext cx="1620000" cy="1870880"/>
            <a:chOff x="3914400" y="3459519"/>
            <a:chExt cx="1620000" cy="187088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400" y="3459519"/>
              <a:ext cx="1620000" cy="187088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3952500" y="3934090"/>
              <a:ext cx="1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15953" y="3278193"/>
            <a:ext cx="1620000" cy="1870144"/>
            <a:chOff x="6629400" y="3461112"/>
            <a:chExt cx="1620000" cy="187014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3461112"/>
              <a:ext cx="1620000" cy="187014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665259" y="3934090"/>
              <a:ext cx="1543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</p:grpSp>
      <p:sp>
        <p:nvSpPr>
          <p:cNvPr id="12" name="Bouton d'action : Personnalisé 11">
            <a:hlinkClick r:id="rId8" action="ppaction://hlinksldjump" highlightClick="1"/>
          </p:cNvPr>
          <p:cNvSpPr/>
          <p:nvPr/>
        </p:nvSpPr>
        <p:spPr bwMode="auto">
          <a:xfrm>
            <a:off x="838200" y="3751171"/>
            <a:ext cx="1606553" cy="92333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uton d'action : Personnalisé 14">
            <a:hlinkClick r:id="rId8" action="ppaction://hlinksldjump" highlightClick="1"/>
          </p:cNvPr>
          <p:cNvSpPr/>
          <p:nvPr/>
        </p:nvSpPr>
        <p:spPr bwMode="auto">
          <a:xfrm>
            <a:off x="3733800" y="3746689"/>
            <a:ext cx="1606553" cy="92333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outon d'action : Personnalisé 12">
            <a:hlinkClick r:id="rId9" action="ppaction://hlinksldjump" highlightClick="1"/>
          </p:cNvPr>
          <p:cNvSpPr/>
          <p:nvPr/>
        </p:nvSpPr>
        <p:spPr bwMode="auto">
          <a:xfrm>
            <a:off x="6615953" y="3746689"/>
            <a:ext cx="1620000" cy="92333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Diapo 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438400"/>
            <a:ext cx="609600" cy="6096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B0D54978-A6C3-4FC5-8982-5CAEB38F2BC4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F9380C95-4C01-4220-8672-50877BD35B30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964AAC2-4325-4791-B200-CC620FCF1AD6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3952BB6F-782C-49CD-A9EC-4B198B958F9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74A8B80-D56C-40A7-B52E-3C76DB71350C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 : Personnalisé 2">
            <a:hlinkClick r:id="rId5" action="ppaction://hlinksldjump" highlightClick="1"/>
          </p:cNvPr>
          <p:cNvSpPr/>
          <p:nvPr/>
        </p:nvSpPr>
        <p:spPr bwMode="auto">
          <a:xfrm>
            <a:off x="-1" y="0"/>
            <a:ext cx="9144000" cy="68580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35165" y="1676400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72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Oups…</a:t>
            </a:r>
          </a:p>
        </p:txBody>
      </p:sp>
      <p:pic>
        <p:nvPicPr>
          <p:cNvPr id="7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22026"/>
            <a:ext cx="1819816" cy="2435974"/>
          </a:xfrm>
        </p:spPr>
      </p:pic>
      <p:pic>
        <p:nvPicPr>
          <p:cNvPr id="2" name="Diapo 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3183" y="2362200"/>
            <a:ext cx="609600" cy="6096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91998A3-A439-4335-AC90-612978EDA23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17C0C61-7394-4121-92F0-AD38D711D84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3323C2F-06F9-4703-8FE0-8896CC0AC2E2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FCDC5F6-6DC9-4BC0-82DD-88BEF048661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BE0407A-B208-4D5B-AB62-8AD7C8C521AB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po 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5400" y="2362200"/>
            <a:ext cx="609600" cy="6096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B0E1BB1-CCCC-4C1C-AC38-5820AD0B59C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4FFB9A21-C6B3-4028-9B50-53C94BFF53F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15AF338-0F72-43F8-88FB-11ACEA3833D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FBC4291-ABEF-4DFC-9386-8A24E54392A9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B379984-69DA-4C12-9BD3-5A8BE4EC61FE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70A73E3-2091-499B-9E7A-807B08D0FE29}"/>
              </a:ext>
            </a:extLst>
          </p:cNvPr>
          <p:cNvSpPr/>
          <p:nvPr/>
        </p:nvSpPr>
        <p:spPr>
          <a:xfrm>
            <a:off x="1143000" y="2895600"/>
            <a:ext cx="7168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A" altLang="fr-FR" sz="54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Bonne réponse !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6629"/>
            <a:ext cx="8991600" cy="5711371"/>
          </a:xfrm>
          <a:prstGeom prst="rect">
            <a:avLst/>
          </a:prstGeom>
        </p:spPr>
      </p:pic>
      <p:pic>
        <p:nvPicPr>
          <p:cNvPr id="2" name="Diapo 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5400" y="2667000"/>
            <a:ext cx="609600" cy="6096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268E9BB-795E-485F-A4A5-E6B18B0D25FD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C985303F-15C5-47CF-B141-831A3B269C68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4AB31B9-63B1-4A2E-85ED-4DC29AAD9830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8F0DE70-E720-4B26-A1A6-3F3310D21FA9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4C6BA39-1C2E-44AE-8E4A-85CB44AD163F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609600"/>
            <a:ext cx="14630400" cy="8230155"/>
          </a:xfrm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8" y="3048000"/>
            <a:ext cx="766146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iapo 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2438400"/>
            <a:ext cx="609600" cy="6096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8DF455F-8CD0-4597-B984-50C6791D2D8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1A7DCA7-E38F-45C8-9CEE-88AC74B1A7E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2DE946B-C3C6-4749-8CB9-EDF9F36C3F4F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EDCB43F-CD29-4FC3-B23B-22B8D8C09355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4807771-F0DB-47D4-B138-B78A9F45BC4E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66800" y="1510561"/>
            <a:ext cx="7186612" cy="5083175"/>
            <a:chOff x="979488" y="1600200"/>
            <a:chExt cx="7186612" cy="5083175"/>
          </a:xfrm>
        </p:grpSpPr>
        <p:pic>
          <p:nvPicPr>
            <p:cNvPr id="91138" name="Picture 2" descr="P:\PADM\Multi-Dir\Photographies institutionnelles\Communications\Banque_photos_pigistes_lieux\Hôtel du Parlement extérieur\Facade\Ete\CC__MG_518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88" y="1600200"/>
              <a:ext cx="7186612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39" name="ZoneTexte 8"/>
            <p:cNvSpPr txBox="1">
              <a:spLocks noChangeArrowheads="1"/>
            </p:cNvSpPr>
            <p:nvPr/>
          </p:nvSpPr>
          <p:spPr bwMode="auto">
            <a:xfrm>
              <a:off x="4672013" y="6467475"/>
              <a:ext cx="2971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fr-CA" altLang="fr-FR" sz="800"/>
                <a:t>© Collection Assemblée nationale, photographe Christian Chevalier</a:t>
              </a:r>
            </a:p>
          </p:txBody>
        </p:sp>
      </p:grpSp>
      <p:pic>
        <p:nvPicPr>
          <p:cNvPr id="6" name="Espace réservé du contenu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260714"/>
            <a:ext cx="5181600" cy="558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326">
            <a:off x="1084971" y="3461839"/>
            <a:ext cx="2458801" cy="2239814"/>
          </a:xfrm>
          <a:prstGeom prst="rect">
            <a:avLst/>
          </a:prstGeom>
        </p:spPr>
      </p:pic>
      <p:sp>
        <p:nvSpPr>
          <p:cNvPr id="5" name="Flèche droite rayée 4"/>
          <p:cNvSpPr/>
          <p:nvPr/>
        </p:nvSpPr>
        <p:spPr bwMode="auto">
          <a:xfrm rot="2065597">
            <a:off x="3560844" y="5509403"/>
            <a:ext cx="1163003" cy="609600"/>
          </a:xfrm>
          <a:prstGeom prst="stripedRightArrow">
            <a:avLst/>
          </a:prstGeom>
          <a:solidFill>
            <a:srgbClr val="CE1A1A"/>
          </a:solidFill>
          <a:ln w="9525" cap="flat" cmpd="sng" algn="ctr">
            <a:solidFill>
              <a:srgbClr val="CE1A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7" name="Diapo 4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1600" y="2362200"/>
            <a:ext cx="609600" cy="6096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F6B236D-2106-4F84-9B9D-72B3A90F398E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8E222DC-1AD7-4480-8934-F33A628B9F9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24D2AAA-766E-4923-A87D-83728231E3E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56B58B7E-33DF-492F-96D8-D65EECB3FC2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74AABB-DF6D-4EA9-932D-DA72A89D23C8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sp>
        <p:nvSpPr>
          <p:cNvPr id="11" name="Bouton d’action : Suivant 10">
            <a:hlinkClick r:id="rId6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2" name="Bouton d'action : Personnalisé 11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3" name="Bouton d'action : Personnalisé 12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4030980" y="41975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4" name="Bouton d'action : Personnalisé 13">
            <a:hlinkClick r:id="" action="ppaction://noaction" highlightClick="1"/>
            <a:hlinkHover r:id="rId7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5" name="Bouton d'action : Personnalisé 14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4183380" y="4349922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6" name="Bouton d'action : Personnalisé 15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10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2" name="Diapo 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438400"/>
            <a:ext cx="609600" cy="6096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C64B7D5-EBD8-4716-9639-C24E28DFAA4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BCFBC79E-044C-407C-B87A-EEC6CA3305AC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96BE7B3-7972-4FC7-995A-0256BD38B788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B20751-06B8-40D6-B665-D7C99185C218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09BA256-9312-432D-8F3B-041113142237}"/>
                </a:ext>
              </a:extLst>
            </p:cNvPr>
            <p:cNvSpPr txBox="1"/>
            <p:nvPr/>
          </p:nvSpPr>
          <p:spPr>
            <a:xfrm>
              <a:off x="6607036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5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D2174F01-B3AE-4A94-82E3-3E16D35D5FF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0BC052A-030A-431B-BF97-F2A51E829D4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4582F36-CF8F-4B56-9F84-5EB8FE11117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9856A2B-83B6-47A2-9FAB-D224B663723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589126A-9100-4513-BA1A-4F7C7C5B5E1C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55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alt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Bouton d'action : Personnalisé 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-8106"/>
            <a:ext cx="9144000" cy="6858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fr-CA" alt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98462" y="1524000"/>
            <a:ext cx="834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>
              <a:defRPr/>
            </a:pPr>
            <a:r>
              <a:rPr lang="fr-CA" altLang="fr-FR" sz="7200" kern="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Oups…</a:t>
            </a:r>
          </a:p>
        </p:txBody>
      </p:sp>
      <p:pic>
        <p:nvPicPr>
          <p:cNvPr id="6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22026"/>
            <a:ext cx="1819816" cy="2435974"/>
          </a:xfrm>
        </p:spPr>
      </p:pic>
      <p:sp>
        <p:nvSpPr>
          <p:cNvPr id="2" name="Bouton d'action : Personnalisé 1">
            <a:hlinkClick r:id="" action="ppaction://hlinkshowjump?jump=nextslide" highlightClick="1"/>
          </p:cNvPr>
          <p:cNvSpPr/>
          <p:nvPr/>
        </p:nvSpPr>
        <p:spPr bwMode="auto">
          <a:xfrm>
            <a:off x="-152400" y="-198606"/>
            <a:ext cx="9448800" cy="7239000"/>
          </a:xfrm>
          <a:prstGeom prst="actionButtonBlank">
            <a:avLst/>
          </a:prstGeom>
          <a:solidFill>
            <a:srgbClr val="F8F8F8">
              <a:alpha val="0"/>
            </a:srgbClr>
          </a:solidFill>
          <a:ln w="9525" cap="flat" cmpd="sng" algn="ctr">
            <a:solidFill>
              <a:srgbClr val="F8F8F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4" name="Diapo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2115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81000" y="1493451"/>
            <a:ext cx="5257800" cy="2882900"/>
            <a:chOff x="381000" y="1493451"/>
            <a:chExt cx="5257800" cy="2882900"/>
          </a:xfrm>
          <a:solidFill>
            <a:srgbClr val="2BD6E0"/>
          </a:solidFill>
        </p:grpSpPr>
        <p:sp>
          <p:nvSpPr>
            <p:cNvPr id="3" name="Rectangle à coins arrondis 2"/>
            <p:cNvSpPr/>
            <p:nvPr/>
          </p:nvSpPr>
          <p:spPr bwMode="auto">
            <a:xfrm>
              <a:off x="381000" y="1493451"/>
              <a:ext cx="5257800" cy="2882900"/>
            </a:xfrm>
            <a:prstGeom prst="wedgeRoundRectCallout">
              <a:avLst>
                <a:gd name="adj1" fmla="val 61212"/>
                <a:gd name="adj2" fmla="val 38716"/>
                <a:gd name="adj3" fmla="val 16667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A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Président de l’Assemblée nationale</a:t>
              </a:r>
              <a:endParaRPr kumimoji="0" lang="fr-CA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33600"/>
              <a:ext cx="1371600" cy="1957310"/>
            </a:xfrm>
            <a:prstGeom prst="rect">
              <a:avLst/>
            </a:prstGeom>
            <a:grpFill/>
          </p:spPr>
        </p:pic>
        <p:sp>
          <p:nvSpPr>
            <p:cNvPr id="5" name="ZoneTexte 4"/>
            <p:cNvSpPr txBox="1"/>
            <p:nvPr/>
          </p:nvSpPr>
          <p:spPr>
            <a:xfrm>
              <a:off x="2362200" y="2158314"/>
              <a:ext cx="2895600" cy="20313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Accorde le droit de parole de façon égalitaire.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Permet à tous et à toutes d’exprimer leur opinion pour des discussions efficaces.</a:t>
              </a:r>
            </a:p>
          </p:txBody>
        </p:sp>
      </p:grpSp>
      <p:sp>
        <p:nvSpPr>
          <p:cNvPr id="14" name="Bouton d’action : Suivant 13">
            <a:hlinkClick r:id="rId7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Bouton d'action : Personnalisé 17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4495800" y="3733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Bouton d'action : Personnalisé 18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Bouton d'action : Personnalisé 19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4648200" y="38862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1" name="Bouton d'action : Personnalisé 20">
            <a:hlinkClick r:id="" action="ppaction://noaction" highlightClick="1"/>
            <a:hlinkHover r:id="rId10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2" name="Bouton d'action : Personnalisé 21">
            <a:hlinkClick r:id="" action="ppaction://noaction" highlightClick="1"/>
            <a:hlinkHover r:id="rId11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2" name="Diapo 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2325301"/>
            <a:ext cx="609600" cy="6096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A3A9E60-BBF2-4D60-8F0F-CCAB42164F9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C8774-BEB7-4E92-99C7-A9A8F7C2BB2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FAD0947-3B75-45D6-A686-36F14C49C5D9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5C8BBD95-AEF8-4A35-9AF0-68F08D20A40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F187F8-DCCF-453E-B9E1-FB6F45EE708D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2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483973" y="4038600"/>
            <a:ext cx="4800600" cy="2679635"/>
          </a:xfrm>
          <a:prstGeom prst="wedgeRoundRectCallout">
            <a:avLst>
              <a:gd name="adj1" fmla="val 57790"/>
              <a:gd name="adj2" fmla="val -36684"/>
              <a:gd name="adj3" fmla="val 16667"/>
            </a:avLst>
          </a:prstGeom>
          <a:solidFill>
            <a:srgbClr val="2BD6E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Secrétaire général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1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CA" sz="20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38400" y="47244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Responsable de la prise de notes.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Premier conseiller du président et des députés. </a:t>
            </a:r>
          </a:p>
        </p:txBody>
      </p:sp>
      <p:sp>
        <p:nvSpPr>
          <p:cNvPr id="13" name="Bouton d’action : Suivant 12">
            <a:hlinkClick r:id="rId7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5" name="Bouton d'action : Personnalisé 14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6" name="Bouton d'action : Personnalisé 15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4495800" y="3733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Bouton d'action : Personnalisé 17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4648200" y="38862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Bouton d'action : Personnalisé 18">
            <a:hlinkClick r:id="" action="ppaction://noaction" highlightClick="1"/>
            <a:hlinkHover r:id="rId10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Bouton d'action : Personnalisé 19">
            <a:hlinkClick r:id="" action="ppaction://noaction" highlightClick="1"/>
            <a:hlinkHover r:id="rId11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3" name="Diapo 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1600" y="2362200"/>
            <a:ext cx="609600" cy="6096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5F952BB6-1FE9-4BCC-A833-1053FBCCF07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9D987AC-4D84-41E6-B2A7-50686229225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83B6669-994F-4D9F-B898-2C5FE1E93BC4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A9131F76-4680-4D42-B316-1B229443D15B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D26EFF3-AA1D-4057-B127-35451B98305C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Image 25" descr="Une image contenant personne, homme, complet, cravate&#10;&#10;Description générée automatiquement">
            <a:extLst>
              <a:ext uri="{FF2B5EF4-FFF2-40B4-BE49-F238E27FC236}">
                <a16:creationId xmlns:a16="http://schemas.microsoft.com/office/drawing/2014/main" id="{ABF20BE8-C24D-4467-A4BF-892DDE011B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80215"/>
            <a:ext cx="1360939" cy="2041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8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Espace réservé du contenu 4" descr="P:\PADM\Multi-Dir\Photographies institutionnelles\Communications\Banque_photos_pigistes_lieux\Hôtel du Parlement intérieur\Salle de l'Assemblée nationale\Salle\CC_salle1.39b022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86600" cy="4848225"/>
          </a:xfrm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5257800" y="6524625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800"/>
              <a:t>© Collection Assemblée nationale, photographe Christian Chevalier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685800" y="1066800"/>
            <a:ext cx="5029200" cy="2578100"/>
            <a:chOff x="381000" y="1493451"/>
            <a:chExt cx="5257800" cy="2882900"/>
          </a:xfrm>
          <a:solidFill>
            <a:srgbClr val="2BD6E0"/>
          </a:solidFill>
        </p:grpSpPr>
        <p:sp>
          <p:nvSpPr>
            <p:cNvPr id="5" name="Rectangle à coins arrondis 4"/>
            <p:cNvSpPr/>
            <p:nvPr/>
          </p:nvSpPr>
          <p:spPr bwMode="auto">
            <a:xfrm>
              <a:off x="381000" y="1493451"/>
              <a:ext cx="5257800" cy="2882900"/>
            </a:xfrm>
            <a:prstGeom prst="wedgeRoundRectCallout">
              <a:avLst>
                <a:gd name="adj1" fmla="val 32667"/>
                <a:gd name="adj2" fmla="val 61230"/>
                <a:gd name="adj3" fmla="val 16667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A" sz="20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Premier ministre</a:t>
              </a:r>
              <a:endParaRPr kumimoji="0" lang="fr-CA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362200" y="2158314"/>
              <a:ext cx="28956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Représentant du gouvernement.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1800" dirty="0">
                  <a:latin typeface="Arial" panose="020B0604020202020204" pitchFamily="34" charset="0"/>
                  <a:cs typeface="Arial" panose="020B0604020202020204" pitchFamily="34" charset="0"/>
                </a:rPr>
                <a:t>Parle au nom de tous les ministres.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51" y="1655191"/>
            <a:ext cx="1363387" cy="1830049"/>
          </a:xfrm>
          <a:prstGeom prst="rect">
            <a:avLst/>
          </a:prstGeom>
        </p:spPr>
      </p:pic>
      <p:sp>
        <p:nvSpPr>
          <p:cNvPr id="14" name="Bouton d’action : Suivant 13">
            <a:hlinkClick r:id="rId7" action="ppaction://hlinksldjump" highlightClick="1"/>
          </p:cNvPr>
          <p:cNvSpPr/>
          <p:nvPr/>
        </p:nvSpPr>
        <p:spPr bwMode="auto">
          <a:xfrm>
            <a:off x="8305800" y="6248400"/>
            <a:ext cx="685800" cy="4572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6" name="Bouton d'action : Personnalisé 15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867400" y="3892722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7" name="Bouton d'action : Personnalisé 16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4495800" y="3733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8" name="Bouton d'action : Personnalisé 17">
            <a:hlinkClick r:id="" action="ppaction://noaction" highlightClick="1"/>
            <a:hlinkHover r:id="rId8" action="ppaction://hlinksldjump"/>
          </p:cNvPr>
          <p:cNvSpPr/>
          <p:nvPr/>
        </p:nvSpPr>
        <p:spPr bwMode="auto">
          <a:xfrm>
            <a:off x="5316495" y="4114800"/>
            <a:ext cx="609600" cy="609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19" name="Bouton d'action : Personnalisé 18">
            <a:hlinkClick r:id="" action="ppaction://noaction" highlightClick="1"/>
            <a:hlinkHover r:id="rId9" action="ppaction://hlinksldjump"/>
          </p:cNvPr>
          <p:cNvSpPr/>
          <p:nvPr/>
        </p:nvSpPr>
        <p:spPr bwMode="auto">
          <a:xfrm>
            <a:off x="4648200" y="3886200"/>
            <a:ext cx="3048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0" name="Bouton d'action : Personnalisé 19">
            <a:hlinkClick r:id="" action="ppaction://noaction" highlightClick="1"/>
            <a:hlinkHover r:id="rId10" action="ppaction://hlinksldjump"/>
          </p:cNvPr>
          <p:cNvSpPr/>
          <p:nvPr/>
        </p:nvSpPr>
        <p:spPr bwMode="auto">
          <a:xfrm>
            <a:off x="6096000" y="4114800"/>
            <a:ext cx="228600" cy="2286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sp>
        <p:nvSpPr>
          <p:cNvPr id="21" name="Bouton d'action : Personnalisé 20">
            <a:hlinkClick r:id="" action="ppaction://noaction" highlightClick="1"/>
            <a:hlinkHover r:id="rId11" action="ppaction://hlinksldjump"/>
          </p:cNvPr>
          <p:cNvSpPr/>
          <p:nvPr/>
        </p:nvSpPr>
        <p:spPr bwMode="auto">
          <a:xfrm>
            <a:off x="5562600" y="4343400"/>
            <a:ext cx="228600" cy="1524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3" name="Diapo 5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1600" y="2734709"/>
            <a:ext cx="609600" cy="609600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8B1B0BD-8C2E-4615-B7AE-D7C7FA260F08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54BFE52-C435-4A92-8BD5-870DB93BBA91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21AD3B2-14EF-4407-8775-ADC4703D99E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25CEE49B-0E92-4BFD-BAFD-45C6CDD06BDE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0996EB4-F1B5-44A5-9496-96BD7479C1EF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5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re 1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772400" cy="623888"/>
          </a:xfrm>
        </p:spPr>
        <p:txBody>
          <a:bodyPr/>
          <a:lstStyle/>
          <a:p>
            <a:pPr algn="ctr"/>
            <a:r>
              <a:rPr lang="fr-CA" altLang="fr-FR" sz="4000" b="0" dirty="0">
                <a:latin typeface="Arial" panose="020B0604020202020204" pitchFamily="34" charset="0"/>
                <a:cs typeface="Arial" panose="020B0604020202020204" pitchFamily="34" charset="0"/>
              </a:rPr>
              <a:t>Quel est le rôle d’un député?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1" t="30411" r="52675" b="22874"/>
          <a:stretch/>
        </p:blipFill>
        <p:spPr>
          <a:xfrm>
            <a:off x="762000" y="2590800"/>
            <a:ext cx="1673306" cy="374422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590800" y="2746927"/>
            <a:ext cx="6480094" cy="523220"/>
            <a:chOff x="2590800" y="2746927"/>
            <a:chExt cx="6480094" cy="52322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90800" y="2819400"/>
              <a:ext cx="381000" cy="43983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127294" y="2746927"/>
              <a:ext cx="594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 dirty="0">
                  <a:latin typeface="Arial" panose="020B0604020202020204" pitchFamily="34" charset="0"/>
                  <a:cs typeface="Arial" panose="020B0604020202020204" pitchFamily="34" charset="0"/>
                </a:rPr>
                <a:t>Représenter les citoyens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590800" y="3638353"/>
            <a:ext cx="6480094" cy="523220"/>
            <a:chOff x="2590800" y="2746927"/>
            <a:chExt cx="6480094" cy="52322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90800" y="2819400"/>
              <a:ext cx="381000" cy="43983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127294" y="2746927"/>
              <a:ext cx="594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800" dirty="0">
                  <a:latin typeface="Arial" panose="020B0604020202020204" pitchFamily="34" charset="0"/>
                  <a:cs typeface="Arial" panose="020B0604020202020204" pitchFamily="34" charset="0"/>
                </a:rPr>
                <a:t>Mettre en place des projets de loi</a:t>
              </a:r>
            </a:p>
          </p:txBody>
        </p:sp>
      </p:grpSp>
      <p:pic>
        <p:nvPicPr>
          <p:cNvPr id="2" name="Diapo 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2560983"/>
            <a:ext cx="609600" cy="6096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8FACD863-78DA-408A-9793-FC5F746581C9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3B2778C-FD6F-40A0-945B-13A6C0CBD92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6D2A72C-16E3-403A-83B0-CE567D4963BB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66AB3EE3-5426-4BEA-8B7A-B34706BB032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CBC422B-AA8D-404A-8A75-C7E2C3066DE6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2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30000" fill="hold" nodeType="withEffect" p14:presetBounceEnd="30000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30000" fill="hold" nodeType="withEffect" p14:presetBounceEnd="30000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2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3000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30000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5" y="1219200"/>
            <a:ext cx="8610600" cy="54117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124200"/>
            <a:ext cx="1600200" cy="1828800"/>
          </a:xfrm>
          <a:prstGeom prst="rect">
            <a:avLst/>
          </a:prstGeom>
        </p:spPr>
      </p:pic>
      <p:pic>
        <p:nvPicPr>
          <p:cNvPr id="4" name="Diapo 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2362200"/>
            <a:ext cx="609600" cy="6096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A52A4AE-9F80-4267-9809-FF6E8507B3E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09475F5-001E-4CA0-9E42-5DC31BDC8B72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D29F5CA-5638-43D2-A47E-E9DEB4D512F3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AA8A0CD3-8BE8-4FE2-8B1D-86087F8B853C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8DF1423-128F-4D07-8235-714A6FEE3D6F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252" y="2667000"/>
            <a:ext cx="1662837" cy="2319759"/>
          </a:xfrm>
          <a:prstGeom prst="rect">
            <a:avLst/>
          </a:prstGeom>
        </p:spPr>
      </p:pic>
      <p:sp>
        <p:nvSpPr>
          <p:cNvPr id="13" name="Cadre 12"/>
          <p:cNvSpPr/>
          <p:nvPr/>
        </p:nvSpPr>
        <p:spPr bwMode="auto">
          <a:xfrm>
            <a:off x="4648200" y="1819370"/>
            <a:ext cx="4038600" cy="3505200"/>
          </a:xfrm>
          <a:prstGeom prst="frame">
            <a:avLst/>
          </a:prstGeom>
          <a:solidFill>
            <a:srgbClr val="2BD6E0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99330" name="Groupe 12"/>
          <p:cNvGrpSpPr>
            <a:grpSpLocks/>
          </p:cNvGrpSpPr>
          <p:nvPr/>
        </p:nvGrpSpPr>
        <p:grpSpPr bwMode="auto">
          <a:xfrm>
            <a:off x="3810000" y="1409701"/>
            <a:ext cx="5016500" cy="5024433"/>
            <a:chOff x="3809999" y="1409421"/>
            <a:chExt cx="5017280" cy="5025021"/>
          </a:xfrm>
        </p:grpSpPr>
        <p:pic>
          <p:nvPicPr>
            <p:cNvPr id="99331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29653">
              <a:off x="5379230" y="1409421"/>
              <a:ext cx="3448049" cy="32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32" name="Imag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9" y="4051846"/>
              <a:ext cx="3536449" cy="2357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3" name="Ellipse 10"/>
            <p:cNvSpPr>
              <a:spLocks noChangeArrowheads="1"/>
            </p:cNvSpPr>
            <p:nvPr/>
          </p:nvSpPr>
          <p:spPr bwMode="auto">
            <a:xfrm rot="169877">
              <a:off x="3854549" y="5854013"/>
              <a:ext cx="1087258" cy="580429"/>
            </a:xfrm>
            <a:prstGeom prst="ellipse">
              <a:avLst/>
            </a:prstGeom>
            <a:solidFill>
              <a:srgbClr val="FFCC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fr-CA" altLang="fr-FR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2539283"/>
            <a:ext cx="1206502" cy="2447476"/>
          </a:xfrm>
          <a:prstGeom prst="rect">
            <a:avLst/>
          </a:prstGeom>
        </p:spPr>
      </p:pic>
      <p:sp>
        <p:nvSpPr>
          <p:cNvPr id="8" name="Cadre 7"/>
          <p:cNvSpPr/>
          <p:nvPr/>
        </p:nvSpPr>
        <p:spPr bwMode="auto">
          <a:xfrm>
            <a:off x="304800" y="1828800"/>
            <a:ext cx="4038600" cy="3505200"/>
          </a:xfrm>
          <a:prstGeom prst="frame">
            <a:avLst/>
          </a:prstGeom>
          <a:solidFill>
            <a:srgbClr val="2BD6E0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pic>
        <p:nvPicPr>
          <p:cNvPr id="2" name="Diapo 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5400" y="2663687"/>
            <a:ext cx="609600" cy="6096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059DBF-AC91-43BA-A2D3-EE2957CD6B88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115AFB8-DE72-49CC-8E1E-01CC6276771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329B58C-5751-4036-BBAB-5C26DC230B8D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0F6CA943-1545-4208-B524-7AE65BA84BED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FD4D14D-DC23-401D-82ED-8D5662FD0A41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ag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25908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15" y="2552246"/>
            <a:ext cx="295433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47" y="2668587"/>
            <a:ext cx="36576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26" y="2228850"/>
            <a:ext cx="27051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2"/>
          <p:cNvSpPr>
            <a:spLocks noChangeArrowheads="1"/>
          </p:cNvSpPr>
          <p:nvPr/>
        </p:nvSpPr>
        <p:spPr bwMode="auto">
          <a:xfrm>
            <a:off x="1690184" y="1443466"/>
            <a:ext cx="6144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altLang="fr-FR" sz="48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Des erreurs à éviter!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78" y="2264568"/>
            <a:ext cx="35814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85" y="2324893"/>
            <a:ext cx="3243262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88" y="1657349"/>
            <a:ext cx="35464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39" y="2039700"/>
            <a:ext cx="3659187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914400" y="3575050"/>
            <a:ext cx="7696200" cy="936625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ctr"/>
            <a:r>
              <a:rPr lang="fr-CA" altLang="fr-FR" sz="720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 SANS ÉCOUTER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397771" y="3575050"/>
            <a:ext cx="8574552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PRENDRE TOUTE LA PLACE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690677" y="3453040"/>
            <a:ext cx="8194012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 ÉQUITABLE DES TÂCHES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732512" y="3292928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RESTER FÂCHÉ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589592" y="3474191"/>
            <a:ext cx="8112976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FAIRE AUCUN COMPROMIS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797980" y="3559969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 EN RETARD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1008851" y="3466651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MAUVAISE PRÉPARATION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823532" y="3450251"/>
            <a:ext cx="7696200" cy="9366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 Unicode MS"/>
                <a:ea typeface="MS PGothic" panose="020B0600070205080204" pitchFamily="34" charset="-128"/>
                <a:cs typeface="Arial Unicode M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4572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6pPr>
            <a:lvl7pPr marL="9144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7pPr>
            <a:lvl8pPr marL="13716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8pPr>
            <a:lvl9pPr marL="1828800" algn="just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93" charset="0"/>
              </a:defRPr>
            </a:lvl9pPr>
          </a:lstStyle>
          <a:p>
            <a:pPr algn="ctr"/>
            <a:r>
              <a:rPr lang="fr-CA" altLang="fr-FR" sz="7200" kern="0" dirty="0">
                <a:solidFill>
                  <a:srgbClr val="A93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CONNAÎTRE LES SUJETS</a:t>
            </a:r>
          </a:p>
        </p:txBody>
      </p:sp>
      <p:pic>
        <p:nvPicPr>
          <p:cNvPr id="19" name="Diapo 5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990600" y="2668587"/>
            <a:ext cx="609600" cy="609600"/>
          </a:xfrm>
          <a:prstGeom prst="rect">
            <a:avLst/>
          </a:prstGeom>
        </p:spPr>
      </p:pic>
      <p:pic>
        <p:nvPicPr>
          <p:cNvPr id="21" name="56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066800" y="3765926"/>
            <a:ext cx="609600" cy="609600"/>
          </a:xfrm>
          <a:prstGeom prst="rect">
            <a:avLst/>
          </a:prstGeom>
        </p:spPr>
      </p:pic>
      <p:pic>
        <p:nvPicPr>
          <p:cNvPr id="23" name="56-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143000" y="1352549"/>
            <a:ext cx="609600" cy="609600"/>
          </a:xfrm>
          <a:prstGeom prst="rect">
            <a:avLst/>
          </a:prstGeom>
        </p:spPr>
      </p:pic>
      <p:pic>
        <p:nvPicPr>
          <p:cNvPr id="24" name="56-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219200" y="4876800"/>
            <a:ext cx="609600" cy="609600"/>
          </a:xfrm>
          <a:prstGeom prst="rect">
            <a:avLst/>
          </a:prstGeom>
        </p:spPr>
      </p:pic>
      <p:pic>
        <p:nvPicPr>
          <p:cNvPr id="26" name="56-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90600" y="5648325"/>
            <a:ext cx="609600" cy="609600"/>
          </a:xfrm>
          <a:prstGeom prst="rect">
            <a:avLst/>
          </a:prstGeom>
        </p:spPr>
      </p:pic>
      <p:pic>
        <p:nvPicPr>
          <p:cNvPr id="27" name="56-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219200" y="228600"/>
            <a:ext cx="609600" cy="609600"/>
          </a:xfrm>
          <a:prstGeom prst="rect">
            <a:avLst/>
          </a:prstGeom>
        </p:spPr>
      </p:pic>
      <p:pic>
        <p:nvPicPr>
          <p:cNvPr id="28" name="56-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447800" y="1959768"/>
            <a:ext cx="609600" cy="609600"/>
          </a:xfrm>
          <a:prstGeom prst="rect">
            <a:avLst/>
          </a:prstGeom>
        </p:spPr>
      </p:pic>
      <p:pic>
        <p:nvPicPr>
          <p:cNvPr id="29" name="56-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559859" y="685800"/>
            <a:ext cx="609600" cy="609600"/>
          </a:xfrm>
          <a:prstGeom prst="rect">
            <a:avLst/>
          </a:prstGeom>
        </p:spPr>
      </p:pic>
      <p:pic>
        <p:nvPicPr>
          <p:cNvPr id="30" name="56-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676400" y="4106016"/>
            <a:ext cx="609600" cy="60960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2028933E-82D2-4FF3-B357-15F36E95F22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F773610-9186-492D-A9C3-D56686E8431B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6B2FEFE-3D6D-4879-B5F8-F400A0FB6205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C27456CF-F1E9-4B1A-B6CB-B2866349A07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AF427E3-1712-498C-9E6D-31C262FEB99F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29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3023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9998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10467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994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9659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9" dur="9607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9" dur="1018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" presetClass="entr" presetSubtype="8" accel="30000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1302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1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1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1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29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3023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27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9998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10467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994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9659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9" dur="9607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9" dur="1018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" presetClass="entr" presetSubtype="8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1302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1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1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1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Diapo 5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1600" y="2514600"/>
            <a:ext cx="609600" cy="609600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0783" y="1828800"/>
            <a:ext cx="7227888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CC7E81F-0328-4474-BF8B-E97050F29672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668A78F-470E-4338-9C96-D6E2D1386A0F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6A7B78B-0DEC-4445-9FB8-9EB376AAD7F3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3C70A05D-AF7C-4E77-87F1-76795F776594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7D6000A-EC86-4226-80C5-5C6E7002B574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079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itre 1"/>
          <p:cNvSpPr txBox="1">
            <a:spLocks/>
          </p:cNvSpPr>
          <p:nvPr/>
        </p:nvSpPr>
        <p:spPr bwMode="auto">
          <a:xfrm>
            <a:off x="457200" y="1600200"/>
            <a:ext cx="8458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363"/>
              </a:spcBef>
              <a:buClr>
                <a:srgbClr val="3C8C93"/>
              </a:buClr>
              <a:buSzPct val="12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287338" indent="239713">
              <a:spcBef>
                <a:spcPts val="725"/>
              </a:spcBef>
              <a:buClr>
                <a:srgbClr val="72BFC5"/>
              </a:buClr>
              <a:buSzPct val="12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534988" indent="204788">
              <a:spcBef>
                <a:spcPct val="20000"/>
              </a:spcBef>
              <a:buClr>
                <a:srgbClr val="9ED3D7"/>
              </a:buClr>
              <a:buSzPct val="108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766763" indent="193675">
              <a:spcBef>
                <a:spcPct val="20000"/>
              </a:spcBef>
              <a:buClr>
                <a:schemeClr val="accent1"/>
              </a:buClr>
              <a:buSzPct val="9600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968375" indent="196850">
              <a:spcBef>
                <a:spcPts val="600"/>
              </a:spcBef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14255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18827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23399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2797175" indent="1968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C8C93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sont les prochaines étapes?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61604" y="2528888"/>
            <a:ext cx="7852625" cy="540000"/>
            <a:chOff x="761604" y="2528888"/>
            <a:chExt cx="7852625" cy="54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04" y="2528888"/>
              <a:ext cx="467986" cy="540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375229" y="2537278"/>
              <a:ext cx="723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Remplissez et collez les alvéoles restantes sur votre ruche; 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62000" y="3373688"/>
            <a:ext cx="7848600" cy="547584"/>
            <a:chOff x="762000" y="3373688"/>
            <a:chExt cx="7848600" cy="5475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2000" y="3381272"/>
              <a:ext cx="467590" cy="5400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371600" y="3373688"/>
              <a:ext cx="7239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Faites-vous connaître dans l’école;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61822" y="4232400"/>
            <a:ext cx="8229778" cy="547584"/>
            <a:chOff x="761822" y="4232400"/>
            <a:chExt cx="8004807" cy="54758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2" y="4239984"/>
              <a:ext cx="467768" cy="540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375229" y="4232400"/>
              <a:ext cx="7391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Soyez à l’écoute des personnes que vous représentez;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61604" y="5084784"/>
            <a:ext cx="8077596" cy="540000"/>
            <a:chOff x="761604" y="5084784"/>
            <a:chExt cx="8077596" cy="540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04" y="5084784"/>
              <a:ext cx="467986" cy="540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1371600" y="5084784"/>
              <a:ext cx="746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>
                  <a:latin typeface="Arial" panose="020B0604020202020204" pitchFamily="34" charset="0"/>
                  <a:cs typeface="Arial" panose="020B0604020202020204" pitchFamily="34" charset="0"/>
                </a:rPr>
                <a:t>Réalisez des projets qui améliorent la vie dans l’école.</a:t>
              </a:r>
            </a:p>
          </p:txBody>
        </p:sp>
      </p:grpSp>
      <p:pic>
        <p:nvPicPr>
          <p:cNvPr id="14" name="Diapo 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7800" y="2808115"/>
            <a:ext cx="609600" cy="6096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3935753-CEF9-4935-BECB-CC2408E5462A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C85344B-9B99-4297-BDC5-610143B6A817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3D42D16-FF62-48BD-8B80-87F8D17324BA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98445EED-4C45-4DF3-8ADE-C69D5DEF2BCA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5F139B9-63F6-414A-8E30-E62285203ABC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58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30000" fill="hold" nodeType="withEffect" p14:presetBounceEnd="3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30000" fill="hold" nodeType="withEffect" p14:presetBounceEnd="30000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30000" fill="hold" nodeType="withEffect" p14:presetBounceEnd="30000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30000" fill="hold" nodeType="withEffect" p14:presetBounceEnd="30000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58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3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30000" fill="hold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30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30000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415925" y="1958975"/>
            <a:ext cx="8347075" cy="2384425"/>
          </a:xfrm>
        </p:spPr>
        <p:txBody>
          <a:bodyPr/>
          <a:lstStyle/>
          <a:p>
            <a:pPr algn="ctr">
              <a:defRPr/>
            </a:pPr>
            <a: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vous de passer à l’action!</a:t>
            </a:r>
            <a:b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72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sz="4400" dirty="0">
                <a:solidFill>
                  <a:srgbClr val="A9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05475" name="Forme libre 2"/>
          <p:cNvSpPr>
            <a:spLocks/>
          </p:cNvSpPr>
          <p:nvPr/>
        </p:nvSpPr>
        <p:spPr bwMode="auto">
          <a:xfrm>
            <a:off x="6172200" y="3151187"/>
            <a:ext cx="1090613" cy="808038"/>
          </a:xfrm>
          <a:custGeom>
            <a:avLst/>
            <a:gdLst>
              <a:gd name="T0" fmla="*/ 0 w 1091091"/>
              <a:gd name="T1" fmla="*/ 800816 h 808317"/>
              <a:gd name="T2" fmla="*/ 320562 w 1091091"/>
              <a:gd name="T3" fmla="*/ 157288 h 808317"/>
              <a:gd name="T4" fmla="*/ 745067 w 1091091"/>
              <a:gd name="T5" fmla="*/ 437261 h 808317"/>
              <a:gd name="T6" fmla="*/ 1078258 w 1091091"/>
              <a:gd name="T7" fmla="*/ 186 h 8083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1091" h="808317">
                <a:moveTo>
                  <a:pt x="0" y="808317"/>
                </a:moveTo>
                <a:cubicBezTo>
                  <a:pt x="76200" y="571901"/>
                  <a:pt x="198722" y="219923"/>
                  <a:pt x="324378" y="158762"/>
                </a:cubicBezTo>
                <a:cubicBezTo>
                  <a:pt x="450034" y="97601"/>
                  <a:pt x="626150" y="467783"/>
                  <a:pt x="753935" y="441354"/>
                </a:cubicBezTo>
                <a:cubicBezTo>
                  <a:pt x="881720" y="414925"/>
                  <a:pt x="927578" y="-10174"/>
                  <a:pt x="1091091" y="18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pic>
        <p:nvPicPr>
          <p:cNvPr id="105476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5744116" y="3995120"/>
            <a:ext cx="55721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2789583"/>
            <a:ext cx="609600" cy="609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2B8CF-2355-443C-B1EB-B37B749086CF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BE78B37-B1DE-4DE8-A725-450EA4C22EF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827C9AD-766F-4E6B-B5F0-C165548121C3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8DBB90-3B63-48BB-A934-25BD72C5CD7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828726-8B64-49DB-AED2-F46ADB87C81A}"/>
                </a:ext>
              </a:extLst>
            </p:cNvPr>
            <p:cNvSpPr txBox="1"/>
            <p:nvPr/>
          </p:nvSpPr>
          <p:spPr>
            <a:xfrm>
              <a:off x="6607035" y="568809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099F09F-A014-49EB-A018-8815DED163BE}"/>
              </a:ext>
            </a:extLst>
          </p:cNvPr>
          <p:cNvGrpSpPr/>
          <p:nvPr/>
        </p:nvGrpSpPr>
        <p:grpSpPr>
          <a:xfrm>
            <a:off x="3849307" y="5410200"/>
            <a:ext cx="1480309" cy="842129"/>
            <a:chOff x="337757" y="5145206"/>
            <a:chExt cx="603937" cy="354842"/>
          </a:xfrm>
          <a:solidFill>
            <a:schemeClr val="bg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C5300E-BB9D-4114-A9FC-2F7786DB9C02}"/>
                </a:ext>
              </a:extLst>
            </p:cNvPr>
            <p:cNvSpPr/>
            <p:nvPr/>
          </p:nvSpPr>
          <p:spPr>
            <a:xfrm>
              <a:off x="337757" y="5145206"/>
              <a:ext cx="603937" cy="354842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AF0E5CA3-427E-4B06-9689-EA5D100E9F7C}"/>
                </a:ext>
              </a:extLst>
            </p:cNvPr>
            <p:cNvSpPr/>
            <p:nvPr/>
          </p:nvSpPr>
          <p:spPr>
            <a:xfrm flipV="1">
              <a:off x="366154" y="5145206"/>
              <a:ext cx="547145" cy="243520"/>
            </a:xfrm>
            <a:prstGeom prst="triangle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613A37C-0780-44EE-8789-F0C9EB8DC6BE}"/>
              </a:ext>
            </a:extLst>
          </p:cNvPr>
          <p:cNvSpPr txBox="1"/>
          <p:nvPr/>
        </p:nvSpPr>
        <p:spPr>
          <a:xfrm>
            <a:off x="3276600" y="569795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voxpopuli@electionsquebec.qc.ca</a:t>
            </a:r>
            <a:endParaRPr lang="en-CA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0762" y="5272088"/>
            <a:ext cx="1905000" cy="1143000"/>
          </a:xfrm>
        </p:spPr>
      </p:pic>
      <p:pic>
        <p:nvPicPr>
          <p:cNvPr id="7172" name="Imag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2147888"/>
            <a:ext cx="7227888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Diapo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1843088"/>
            <a:ext cx="609600" cy="6096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D8597CA-0445-4813-90C4-83A234B36390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0DB1E2F8-AF78-477B-A0DE-2D24ED6F3F14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C210F62-CCEB-4F16-9A95-BDDF59AC5E8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5BFC397-EC05-4F93-83F5-22C893A87863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96E5E55-9F1F-42D3-9B0F-09A3EA863828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82880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2362200"/>
            <a:ext cx="609600" cy="6096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0B77443-94B1-4AB4-B624-100EE474E963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F32482A-411C-4E2E-ACB1-44AA5C6D2316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0C09117-9654-46DB-9335-49CC34C2C2DE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38FA46E-12F7-4E87-AA88-AD670DAAF8D0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F6DBB58-083D-4965-B319-FA95CD18DB68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733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33400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Vous avez 2 minutes!</a:t>
            </a: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487363" y="3027363"/>
            <a:ext cx="3810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sz="4800" i="1">
                <a:latin typeface="Arial" panose="020B0604020202020204" pitchFamily="34" charset="0"/>
                <a:cs typeface="Arial" panose="020B0604020202020204" pitchFamily="34" charset="0"/>
              </a:rPr>
              <a:t>Il reste 1 minute!</a:t>
            </a:r>
          </a:p>
        </p:txBody>
      </p:sp>
      <p:sp>
        <p:nvSpPr>
          <p:cNvPr id="6" name="Bouton d’action : Suivant 5">
            <a:hlinkClick r:id="" action="ppaction://hlinkshowjump?jump=nextslide" highlightClick="1"/>
          </p:cNvPr>
          <p:cNvSpPr/>
          <p:nvPr/>
        </p:nvSpPr>
        <p:spPr bwMode="auto">
          <a:xfrm>
            <a:off x="7848600" y="6019800"/>
            <a:ext cx="1143000" cy="685800"/>
          </a:xfrm>
          <a:prstGeom prst="actionButtonForwardNext">
            <a:avLst/>
          </a:prstGeom>
          <a:solidFill>
            <a:srgbClr val="2BD6E0"/>
          </a:solidFill>
          <a:ln w="9525" cap="flat" cmpd="sng" algn="ctr">
            <a:solidFill>
              <a:srgbClr val="2BD6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93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C0D5D2D-8D97-4DC7-B925-D5F636462F31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03586DF2-4A75-4FD9-A71E-8B8A3303431A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6ECBA8-9413-4CCC-AA80-0167D1082311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0885C06C-E3B2-4F8A-B4A4-B987C95E62C7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BB6FCC0-5183-4250-BB1C-0F0215707349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569020"/>
      </p:ext>
    </p:extLst>
  </p:cSld>
  <p:clrMapOvr>
    <a:masterClrMapping/>
  </p:clrMapOvr>
  <p:transition spd="med" advClick="0" advTm="12000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1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7" presetID="2" presetClass="exit" presetSubtype="8" fill="hold" grpId="0" nodeType="afterEffect">
                                      <p:stCondLst>
                                        <p:cond delay="6000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1550"/>
                                </p:stCondLst>
                                <p:childTnLst>
                                  <p:par>
                                    <p:cTn id="22" presetID="2" presetClass="entr" presetSubtype="8" accel="6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9" grpId="0"/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oneTexte 3"/>
          <p:cNvSpPr txBox="1">
            <a:spLocks noChangeArrowheads="1"/>
          </p:cNvSpPr>
          <p:nvPr/>
        </p:nvSpPr>
        <p:spPr bwMode="auto">
          <a:xfrm>
            <a:off x="7086600" y="4419600"/>
            <a:ext cx="1982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Abeille</a:t>
            </a:r>
            <a:b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dirty="0">
                <a:latin typeface="Arial" panose="020B0604020202020204" pitchFamily="34" charset="0"/>
                <a:cs typeface="Arial" panose="020B0604020202020204" pitchFamily="34" charset="0"/>
              </a:rPr>
              <a:t>butineuse</a:t>
            </a:r>
          </a:p>
        </p:txBody>
      </p:sp>
      <p:pic>
        <p:nvPicPr>
          <p:cNvPr id="2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139950"/>
            <a:ext cx="40100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8275"/>
          <a:stretch/>
        </p:blipFill>
        <p:spPr>
          <a:xfrm>
            <a:off x="5584895" y="4102117"/>
            <a:ext cx="1771580" cy="3120461"/>
          </a:xfrm>
          <a:prstGeom prst="rect">
            <a:avLst/>
          </a:prstGeom>
        </p:spPr>
      </p:pic>
      <p:pic>
        <p:nvPicPr>
          <p:cNvPr id="1946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2746">
            <a:off x="9362382" y="1299053"/>
            <a:ext cx="1262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iapo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7800" y="1981200"/>
            <a:ext cx="609600" cy="6096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95A4351-0EA7-4CF5-A33B-68187215338C}"/>
              </a:ext>
            </a:extLst>
          </p:cNvPr>
          <p:cNvGrpSpPr/>
          <p:nvPr/>
        </p:nvGrpSpPr>
        <p:grpSpPr>
          <a:xfrm>
            <a:off x="8458200" y="914400"/>
            <a:ext cx="778669" cy="641953"/>
            <a:chOff x="6273403" y="5323137"/>
            <a:chExt cx="778669" cy="6419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C66BBD3-AE89-49AB-A952-7FF15F8C6FCE}"/>
                </a:ext>
              </a:extLst>
            </p:cNvPr>
            <p:cNvSpPr/>
            <p:nvPr/>
          </p:nvSpPr>
          <p:spPr bwMode="auto">
            <a:xfrm>
              <a:off x="6454299" y="5323137"/>
              <a:ext cx="416877" cy="479409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solidFill>
              <a:srgbClr val="B6015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38EF54C-28D5-48E6-920B-10426DF85107}"/>
                </a:ext>
              </a:extLst>
            </p:cNvPr>
            <p:cNvSpPr txBox="1"/>
            <p:nvPr/>
          </p:nvSpPr>
          <p:spPr>
            <a:xfrm>
              <a:off x="6273403" y="5447425"/>
              <a:ext cx="778669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DIAPO</a:t>
              </a:r>
              <a:endParaRPr lang="fr-CA" sz="9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A3B85027-E04C-4A7E-A858-D5D6E4C174E2}"/>
                </a:ext>
              </a:extLst>
            </p:cNvPr>
            <p:cNvSpPr/>
            <p:nvPr/>
          </p:nvSpPr>
          <p:spPr bwMode="auto">
            <a:xfrm>
              <a:off x="6664027" y="5688239"/>
              <a:ext cx="240611" cy="276703"/>
            </a:xfrm>
            <a:custGeom>
              <a:avLst/>
              <a:gdLst>
                <a:gd name="connsiteX0" fmla="*/ 233362 w 476250"/>
                <a:gd name="connsiteY0" fmla="*/ 0 h 547688"/>
                <a:gd name="connsiteX1" fmla="*/ 476250 w 476250"/>
                <a:gd name="connsiteY1" fmla="*/ 119063 h 547688"/>
                <a:gd name="connsiteX2" fmla="*/ 466725 w 476250"/>
                <a:gd name="connsiteY2" fmla="*/ 442913 h 547688"/>
                <a:gd name="connsiteX3" fmla="*/ 228600 w 476250"/>
                <a:gd name="connsiteY3" fmla="*/ 547688 h 547688"/>
                <a:gd name="connsiteX4" fmla="*/ 0 w 476250"/>
                <a:gd name="connsiteY4" fmla="*/ 409575 h 547688"/>
                <a:gd name="connsiteX5" fmla="*/ 4762 w 476250"/>
                <a:gd name="connsiteY5" fmla="*/ 109538 h 547688"/>
                <a:gd name="connsiteX6" fmla="*/ 233362 w 476250"/>
                <a:gd name="connsiteY6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547688">
                  <a:moveTo>
                    <a:pt x="233362" y="0"/>
                  </a:moveTo>
                  <a:lnTo>
                    <a:pt x="476250" y="119063"/>
                  </a:lnTo>
                  <a:lnTo>
                    <a:pt x="466725" y="442913"/>
                  </a:lnTo>
                  <a:lnTo>
                    <a:pt x="228600" y="547688"/>
                  </a:lnTo>
                  <a:lnTo>
                    <a:pt x="0" y="409575"/>
                  </a:lnTo>
                  <a:cubicBezTo>
                    <a:pt x="1587" y="309563"/>
                    <a:pt x="3175" y="209550"/>
                    <a:pt x="4762" y="109538"/>
                  </a:cubicBezTo>
                  <a:lnTo>
                    <a:pt x="233362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93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3E31923-1914-40D3-875C-F671CEF390B8}"/>
                </a:ext>
              </a:extLst>
            </p:cNvPr>
            <p:cNvSpPr txBox="1"/>
            <p:nvPr/>
          </p:nvSpPr>
          <p:spPr>
            <a:xfrm>
              <a:off x="6649518" y="568809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fr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18519E-6 C -0.00747 -0.00069 -0.01511 -0.00046 -0.0224 -0.00161 C -0.02431 -0.00185 -0.02587 -0.00393 -0.02778 -0.00439 C -0.03333 -0.00532 -0.03906 -0.00532 -0.04479 -0.00578 C -0.05313 -0.00856 -0.04549 -0.00624 -0.05868 -0.00856 C -0.07604 -0.0118 -0.04896 -0.00833 -0.07882 -0.01134 C -0.0816 -0.01226 -0.08559 -0.01319 -0.08837 -0.01435 C -0.09167 -0.0155 -0.09462 -0.01805 -0.09792 -0.01851 L -0.10643 -0.0199 C -0.10868 -0.02036 -0.11077 -0.02107 -0.11285 -0.02129 C -0.11927 -0.02199 -0.1257 -0.02222 -0.13195 -0.02268 L -0.27986 -0.02129 C -0.28108 -0.02129 -0.28195 -0.02036 -0.28299 -0.0199 C -0.28455 -0.01944 -0.28594 -0.01898 -0.28733 -0.01851 C -0.28837 -0.01805 -0.28941 -0.01759 -0.29045 -0.01712 C -0.29184 -0.01666 -0.2934 -0.0162 -0.29479 -0.01574 C -0.29688 -0.01481 -0.29896 -0.01388 -0.30122 -0.01296 C -0.30608 -0.01064 -0.30556 -0.01111 -0.31181 -0.00717 C -0.31389 -0.00578 -0.31615 -0.00462 -0.31823 -0.003 C -0.31962 -0.00161 -0.32083 0.00024 -0.3224 0.00139 C -0.32379 0.00209 -0.32535 0.00232 -0.32674 0.00278 C -0.32813 0.00371 -0.32952 0.00487 -0.3309 0.00556 C -0.33229 0.00626 -0.33386 0.00649 -0.33524 0.00695 C -0.33629 0.00741 -0.33733 0.00788 -0.33837 0.00834 C -0.34774 0.01204 -0.3382 0.00788 -0.34583 0.01135 C -0.34688 0.01227 -0.34792 0.0132 -0.34896 0.01413 C -0.35156 0.01575 -0.35469 0.01714 -0.35747 0.01829 C -0.35938 0.02061 -0.36302 0.022 -0.36285 0.02547 C -0.3625 0.03681 -0.36233 0.04815 -0.36181 0.0595 C -0.36163 0.06135 -0.36146 0.06343 -0.36077 0.06505 C -0.35955 0.06806 -0.35781 0.07084 -0.35643 0.07362 C -0.35417 0.07801 -0.35278 0.08172 -0.34896 0.08496 C -0.34688 0.08681 -0.34445 0.0882 -0.34271 0.09075 C -0.34202 0.09167 -0.34149 0.09306 -0.34045 0.09352 C -0.33889 0.09445 -0.33698 0.09445 -0.33524 0.09491 C -0.32535 0.09769 -0.33698 0.09561 -0.31927 0.09769 C -0.28386 0.11343 -0.32361 0.0963 -0.21493 0.10047 C -0.21268 0.1007 -0.21077 0.10255 -0.20868 0.10348 L -0.20538 0.10487 C -0.20469 0.10626 -0.20417 0.10788 -0.2033 0.10903 C -0.20243 0.11019 -0.20087 0.11042 -0.2 0.11181 C -0.19931 0.11343 -0.19931 0.11575 -0.19896 0.1176 C -0.19931 0.12223 -0.19896 0.12732 -0.2 0.13172 C -0.20122 0.13658 -0.20399 0.13589 -0.20643 0.13751 C -0.20764 0.1382 -0.20851 0.13959 -0.20972 0.14028 C -0.21163 0.14144 -0.21389 0.14214 -0.21597 0.14306 C -0.21962 0.14468 -0.22136 0.14561 -0.2257 0.14607 C -0.24045 0.14676 -0.25538 0.147 -0.27031 0.14746 L -0.27882 0.14885 C -0.28264 0.14931 -0.28663 0.14954 -0.29045 0.15024 C -0.29236 0.15047 -0.2941 0.15116 -0.29583 0.15163 L -0.30868 0.1544 C -0.31458 0.15718 -0.31597 0.15788 -0.32448 0.16019 C -0.32899 0.16135 -0.33004 0.16158 -0.3342 0.16297 C -0.33663 0.16389 -0.33906 0.16505 -0.34149 0.16575 C -0.3434 0.16644 -0.34514 0.16667 -0.34688 0.16714 C -0.34913 0.16806 -0.35104 0.16945 -0.3533 0.17014 C -0.35643 0.17084 -0.35972 0.17107 -0.36285 0.17153 C -0.37882 0.18218 -0.3592 0.17014 -0.37674 0.17709 C -0.37795 0.17755 -0.37865 0.17917 -0.37986 0.1801 C -0.3816 0.18102 -0.38333 0.18195 -0.38524 0.18288 C -0.38559 0.18426 -0.38577 0.18565 -0.38629 0.18704 C -0.38681 0.18866 -0.38837 0.18959 -0.38837 0.19144 C -0.38872 0.19607 -0.3882 0.20093 -0.38733 0.20556 C -0.38681 0.2088 -0.38403 0.21135 -0.38195 0.21251 C -0.38108 0.2132 -0.37986 0.21343 -0.37882 0.21413 C -0.37761 0.21482 -0.37674 0.21621 -0.3757 0.2169 C -0.37465 0.2176 -0.37344 0.2176 -0.3724 0.21829 C -0.37136 0.21899 -0.37031 0.22038 -0.36927 0.22107 C -0.36823 0.22176 -0.36719 0.22223 -0.36597 0.22246 C -0.3625 0.22362 -0.35903 0.22477 -0.35538 0.22547 C -0.35295 0.22593 -0.35035 0.22616 -0.34792 0.22686 C -0.34653 0.22709 -0.34514 0.22825 -0.34375 0.22825 C -0.32413 0.22917 -0.30469 0.22917 -0.28524 0.22964 C -0.2816 0.23056 -0.27813 0.23218 -0.27448 0.23241 C -0.26042 0.23357 -0.24618 0.23311 -0.23195 0.2338 C -0.23021 0.23403 -0.2224 0.23612 -0.22031 0.23681 C -0.21181 0.24815 -0.22691 0.22871 -0.21389 0.24098 C -0.21146 0.24329 -0.20972 0.24653 -0.20747 0.24954 C -0.2066 0.2507 -0.20538 0.25139 -0.20434 0.25232 L -0.20226 0.26089 L -0.20122 0.26505 C -0.20156 0.26667 -0.20295 0.27709 -0.20538 0.27917 C -0.2066 0.28033 -0.20833 0.2801 -0.20972 0.28056 C -0.21181 0.28149 -0.21389 0.28241 -0.21597 0.28357 C -0.22778 0.28982 -0.20938 0.28288 -0.22986 0.28913 C -0.23125 0.28959 -0.23264 0.29005 -0.2342 0.29051 C -0.2382 0.29214 -0.23594 0.2919 -0.23837 0.2919 " pathEditMode="relative" ptsTypes="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gabarit">
  <a:themeElements>
    <a:clrScheme name="gabar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FFFF"/>
      </a:hlink>
      <a:folHlink>
        <a:srgbClr val="66FFFF"/>
      </a:folHlink>
    </a:clrScheme>
    <a:fontScheme name="gabarit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9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93" charset="0"/>
          </a:defRPr>
        </a:defPPr>
      </a:lstStyle>
    </a:lnDef>
  </a:objectDefaults>
  <a:extraClrSchemeLst>
    <a:extraClrScheme>
      <a:clrScheme name="gabar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bar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bar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FFFF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34218</TotalTime>
  <Words>716</Words>
  <Application>Microsoft Office PowerPoint</Application>
  <PresentationFormat>Affichage à l'écran (4:3)</PresentationFormat>
  <Paragraphs>295</Paragraphs>
  <Slides>59</Slides>
  <Notes>59</Notes>
  <HiddenSlides>0</HiddenSlides>
  <MMClips>65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9" baseType="lpstr">
      <vt:lpstr>Arial</vt:lpstr>
      <vt:lpstr>Arial Black</vt:lpstr>
      <vt:lpstr>Arial Unicode MS</vt:lpstr>
      <vt:lpstr>Segoe Print</vt:lpstr>
      <vt:lpstr>Tahoma</vt:lpstr>
      <vt:lpstr>Times</vt:lpstr>
      <vt:lpstr>Times New Roman</vt:lpstr>
      <vt:lpstr>Trebuchet MS</vt:lpstr>
      <vt:lpstr>Zapf Dingbats</vt:lpstr>
      <vt:lpstr>gabarit</vt:lpstr>
      <vt:lpstr>Présentation PowerPoint</vt:lpstr>
      <vt:lpstr>Pour pouvoir jouer votre rôle, vous devez connaître: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Êtes-vous les chefs qui prenez toutes les décisions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Trouve ton abeille!</vt:lpstr>
      <vt:lpstr>Présentation PowerPoint</vt:lpstr>
      <vt:lpstr>Présentation PowerPoint</vt:lpstr>
      <vt:lpstr>Présentation PowerPoint</vt:lpstr>
      <vt:lpstr>Présentation PowerPoint</vt:lpstr>
      <vt:lpstr>DÉMOCRATIE</vt:lpstr>
      <vt:lpstr>Présentation PowerPoint</vt:lpstr>
      <vt:lpstr>Le pouvoir par le peuple ou le pouvoir du peuple</vt:lpstr>
      <vt:lpstr>Le devoir en démocratie</vt:lpstr>
      <vt:lpstr>Présentation PowerPoint</vt:lpstr>
      <vt:lpstr>Présentation PowerPoint</vt:lpstr>
      <vt:lpstr>Présentation PowerPoint</vt:lpstr>
      <vt:lpstr>La démocratie m’inspire…</vt:lpstr>
      <vt:lpstr>    </vt:lpstr>
      <vt:lpstr>ÉGALITÉ</vt:lpstr>
      <vt:lpstr>LIBERTÉ D’EXPRESSION</vt:lpstr>
      <vt:lpstr>RESPECT</vt:lpstr>
      <vt:lpstr>ENTRAIDE</vt:lpstr>
      <vt:lpstr>ENGAGEMENT</vt:lpstr>
      <vt:lpstr>Passons à l’assermentation!</vt:lpstr>
      <vt:lpstr>Présentation PowerPoint</vt:lpstr>
      <vt:lpstr>Présentation PowerPoint</vt:lpstr>
      <vt:lpstr>Présentation PowerPoint</vt:lpstr>
      <vt:lpstr>Présentation PowerPoint</vt:lpstr>
      <vt:lpstr>Combien de circonscriptions découpent la carte électorale du Québec?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est le rôle d’un député?</vt:lpstr>
      <vt:lpstr>Présentation PowerPoint</vt:lpstr>
      <vt:lpstr>Présentation PowerPoint</vt:lpstr>
      <vt:lpstr>PARLER SANS ÉCOUTER</vt:lpstr>
      <vt:lpstr>Présentation PowerPoint</vt:lpstr>
      <vt:lpstr>Présentation PowerPoint</vt:lpstr>
      <vt:lpstr>À vous de passer à l’action!  Questions?</vt:lpstr>
    </vt:vector>
  </TitlesOfParts>
  <Company>Assemblee Nationale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DERAICHE</dc:creator>
  <cp:lastModifiedBy>Élyse Bolduc</cp:lastModifiedBy>
  <cp:revision>1621</cp:revision>
  <cp:lastPrinted>2018-11-15T14:33:02Z</cp:lastPrinted>
  <dcterms:created xsi:type="dcterms:W3CDTF">2009-04-02T14:17:54Z</dcterms:created>
  <dcterms:modified xsi:type="dcterms:W3CDTF">2021-02-11T19:20:13Z</dcterms:modified>
</cp:coreProperties>
</file>