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8.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5"/>
  </p:notesMasterIdLst>
  <p:sldIdLst>
    <p:sldId id="256" r:id="rId5"/>
    <p:sldId id="259" r:id="rId6"/>
    <p:sldId id="260" r:id="rId7"/>
    <p:sldId id="267" r:id="rId8"/>
    <p:sldId id="269" r:id="rId9"/>
    <p:sldId id="261" r:id="rId10"/>
    <p:sldId id="271" r:id="rId11"/>
    <p:sldId id="268" r:id="rId12"/>
    <p:sldId id="266" r:id="rId13"/>
    <p:sldId id="272"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n, Joséane" initials="CJ" lastIdx="1" clrIdx="0"/>
  <p:cmAuthor id="1" name="Frédéric Nadeau" initials="FN" lastIdx="1" clrIdx="1">
    <p:extLst>
      <p:ext uri="{19B8F6BF-5375-455C-9EA6-DF929625EA0E}">
        <p15:presenceInfo xmlns:p15="http://schemas.microsoft.com/office/powerpoint/2012/main" userId="S::FNadeau@electionsquebec.qc.ca::278842bb-fa2e-4c7c-b6be-057cb5f4c218" providerId="AD"/>
      </p:ext>
    </p:extLst>
  </p:cmAuthor>
  <p:cmAuthor id="2" name="Catherine Lebossé" initials="CL" lastIdx="8" clrIdx="2">
    <p:extLst>
      <p:ext uri="{19B8F6BF-5375-455C-9EA6-DF929625EA0E}">
        <p15:presenceInfo xmlns:p15="http://schemas.microsoft.com/office/powerpoint/2012/main" userId="S::CLebosse@electionsquebec.qc.ca::ed73c8c4-4b80-4d34-8775-49acab88a2c9" providerId="AD"/>
      </p:ext>
    </p:extLst>
  </p:cmAuthor>
  <p:cmAuthor id="3" name="Élyse Bolduc" initials="ÉB" lastIdx="3" clrIdx="3">
    <p:extLst>
      <p:ext uri="{19B8F6BF-5375-455C-9EA6-DF929625EA0E}">
        <p15:presenceInfo xmlns:p15="http://schemas.microsoft.com/office/powerpoint/2012/main" userId="S::EBolduc@electionsquebec.qc.ca::ed6222db-4b41-4fc8-8cab-0923c08fa0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A62"/>
    <a:srgbClr val="991855"/>
    <a:srgbClr val="E6E7E8"/>
    <a:srgbClr val="141733"/>
    <a:srgbClr val="B3125B"/>
    <a:srgbClr val="5BC1C9"/>
    <a:srgbClr val="05A5B7"/>
    <a:srgbClr val="FFFFFF"/>
    <a:srgbClr val="86C6D2"/>
    <a:srgbClr val="BF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78AD9-1027-421E-852F-90448F170A5F}" v="128" dt="2022-07-28T12:33:42.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109"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Lebossé" userId="ed73c8c4-4b80-4d34-8775-49acab88a2c9" providerId="ADAL" clId="{92E78AD9-1027-421E-852F-90448F170A5F}"/>
    <pc:docChg chg="undo custSel modSld">
      <pc:chgData name="Catherine Lebossé" userId="ed73c8c4-4b80-4d34-8775-49acab88a2c9" providerId="ADAL" clId="{92E78AD9-1027-421E-852F-90448F170A5F}" dt="2022-07-28T12:33:42.837" v="60"/>
      <pc:docMkLst>
        <pc:docMk/>
      </pc:docMkLst>
      <pc:sldChg chg="modSp mod">
        <pc:chgData name="Catherine Lebossé" userId="ed73c8c4-4b80-4d34-8775-49acab88a2c9" providerId="ADAL" clId="{92E78AD9-1027-421E-852F-90448F170A5F}" dt="2022-07-18T18:04:55.885" v="21" actId="20577"/>
        <pc:sldMkLst>
          <pc:docMk/>
          <pc:sldMk cId="0" sldId="256"/>
        </pc:sldMkLst>
        <pc:spChg chg="mod">
          <ac:chgData name="Catherine Lebossé" userId="ed73c8c4-4b80-4d34-8775-49acab88a2c9" providerId="ADAL" clId="{92E78AD9-1027-421E-852F-90448F170A5F}" dt="2022-07-18T18:04:55.885" v="21" actId="20577"/>
          <ac:spMkLst>
            <pc:docMk/>
            <pc:sldMk cId="0" sldId="256"/>
            <ac:spMk id="12" creationId="{00000000-0000-0000-0000-000000000000}"/>
          </ac:spMkLst>
        </pc:spChg>
      </pc:sldChg>
      <pc:sldChg chg="modSp mod">
        <pc:chgData name="Catherine Lebossé" userId="ed73c8c4-4b80-4d34-8775-49acab88a2c9" providerId="ADAL" clId="{92E78AD9-1027-421E-852F-90448F170A5F}" dt="2022-07-28T12:33:42.837" v="60"/>
        <pc:sldMkLst>
          <pc:docMk/>
          <pc:sldMk cId="0" sldId="259"/>
        </pc:sldMkLst>
        <pc:spChg chg="mod">
          <ac:chgData name="Catherine Lebossé" userId="ed73c8c4-4b80-4d34-8775-49acab88a2c9" providerId="ADAL" clId="{92E78AD9-1027-421E-852F-90448F170A5F}" dt="2022-07-28T12:33:42.837" v="60"/>
          <ac:spMkLst>
            <pc:docMk/>
            <pc:sldMk cId="0" sldId="259"/>
            <ac:spMk id="50" creationId="{00000000-0000-0000-0000-000000000000}"/>
          </ac:spMkLst>
        </pc:spChg>
        <pc:spChg chg="mod">
          <ac:chgData name="Catherine Lebossé" userId="ed73c8c4-4b80-4d34-8775-49acab88a2c9" providerId="ADAL" clId="{92E78AD9-1027-421E-852F-90448F170A5F}" dt="2022-07-27T20:10:09.034" v="38" actId="20577"/>
          <ac:spMkLst>
            <pc:docMk/>
            <pc:sldMk cId="0" sldId="259"/>
            <ac:spMk id="53" creationId="{00000000-0000-0000-0000-000000000000}"/>
          </ac:spMkLst>
        </pc:spChg>
        <pc:spChg chg="mod">
          <ac:chgData name="Catherine Lebossé" userId="ed73c8c4-4b80-4d34-8775-49acab88a2c9" providerId="ADAL" clId="{92E78AD9-1027-421E-852F-90448F170A5F}" dt="2022-07-27T20:10:08.998" v="37" actId="20577"/>
          <ac:spMkLst>
            <pc:docMk/>
            <pc:sldMk cId="0" sldId="259"/>
            <ac:spMk id="117" creationId="{00000000-0000-0000-0000-000000000000}"/>
          </ac:spMkLst>
        </pc:spChg>
      </pc:sldChg>
      <pc:sldChg chg="modSp mod">
        <pc:chgData name="Catherine Lebossé" userId="ed73c8c4-4b80-4d34-8775-49acab88a2c9" providerId="ADAL" clId="{92E78AD9-1027-421E-852F-90448F170A5F}" dt="2022-07-28T12:33:42.837" v="60"/>
        <pc:sldMkLst>
          <pc:docMk/>
          <pc:sldMk cId="0" sldId="260"/>
        </pc:sldMkLst>
        <pc:spChg chg="mod">
          <ac:chgData name="Catherine Lebossé" userId="ed73c8c4-4b80-4d34-8775-49acab88a2c9" providerId="ADAL" clId="{92E78AD9-1027-421E-852F-90448F170A5F}" dt="2022-07-28T12:33:42.837" v="60"/>
          <ac:spMkLst>
            <pc:docMk/>
            <pc:sldMk cId="0" sldId="260"/>
            <ac:spMk id="29" creationId="{00000000-0000-0000-0000-000000000000}"/>
          </ac:spMkLst>
        </pc:spChg>
        <pc:spChg chg="mod">
          <ac:chgData name="Catherine Lebossé" userId="ed73c8c4-4b80-4d34-8775-49acab88a2c9" providerId="ADAL" clId="{92E78AD9-1027-421E-852F-90448F170A5F}" dt="2022-07-27T20:10:09.135" v="39" actId="20577"/>
          <ac:spMkLst>
            <pc:docMk/>
            <pc:sldMk cId="0" sldId="260"/>
            <ac:spMk id="44" creationId="{00000000-0000-0000-0000-000000000000}"/>
          </ac:spMkLst>
        </pc:spChg>
      </pc:sldChg>
      <pc:sldChg chg="modSp mod">
        <pc:chgData name="Catherine Lebossé" userId="ed73c8c4-4b80-4d34-8775-49acab88a2c9" providerId="ADAL" clId="{92E78AD9-1027-421E-852F-90448F170A5F}" dt="2022-07-28T12:33:42.837" v="60"/>
        <pc:sldMkLst>
          <pc:docMk/>
          <pc:sldMk cId="0" sldId="261"/>
        </pc:sldMkLst>
        <pc:spChg chg="mod">
          <ac:chgData name="Catherine Lebossé" userId="ed73c8c4-4b80-4d34-8775-49acab88a2c9" providerId="ADAL" clId="{92E78AD9-1027-421E-852F-90448F170A5F}" dt="2022-07-28T12:33:42.837" v="60"/>
          <ac:spMkLst>
            <pc:docMk/>
            <pc:sldMk cId="0" sldId="261"/>
            <ac:spMk id="27" creationId="{00000000-0000-0000-0000-000000000000}"/>
          </ac:spMkLst>
        </pc:spChg>
        <pc:spChg chg="mod">
          <ac:chgData name="Catherine Lebossé" userId="ed73c8c4-4b80-4d34-8775-49acab88a2c9" providerId="ADAL" clId="{92E78AD9-1027-421E-852F-90448F170A5F}" dt="2022-07-27T20:10:33.974" v="42" actId="20577"/>
          <ac:spMkLst>
            <pc:docMk/>
            <pc:sldMk cId="0" sldId="261"/>
            <ac:spMk id="51" creationId="{00000000-0000-0000-0000-000000000000}"/>
          </ac:spMkLst>
        </pc:spChg>
        <pc:spChg chg="mod">
          <ac:chgData name="Catherine Lebossé" userId="ed73c8c4-4b80-4d34-8775-49acab88a2c9" providerId="ADAL" clId="{92E78AD9-1027-421E-852F-90448F170A5F}" dt="2022-07-14T15:36:29.466" v="19" actId="113"/>
          <ac:spMkLst>
            <pc:docMk/>
            <pc:sldMk cId="0" sldId="261"/>
            <ac:spMk id="142" creationId="{00000000-0000-0000-0000-000000000000}"/>
          </ac:spMkLst>
        </pc:spChg>
      </pc:sldChg>
      <pc:sldChg chg="modSp mod">
        <pc:chgData name="Catherine Lebossé" userId="ed73c8c4-4b80-4d34-8775-49acab88a2c9" providerId="ADAL" clId="{92E78AD9-1027-421E-852F-90448F170A5F}" dt="2022-07-28T12:33:42.837" v="60"/>
        <pc:sldMkLst>
          <pc:docMk/>
          <pc:sldMk cId="0" sldId="266"/>
        </pc:sldMkLst>
        <pc:spChg chg="mod">
          <ac:chgData name="Catherine Lebossé" userId="ed73c8c4-4b80-4d34-8775-49acab88a2c9" providerId="ADAL" clId="{92E78AD9-1027-421E-852F-90448F170A5F}" dt="2022-07-27T20:11:31.686" v="58" actId="1076"/>
          <ac:spMkLst>
            <pc:docMk/>
            <pc:sldMk cId="0" sldId="266"/>
            <ac:spMk id="19" creationId="{00000000-0000-0000-0000-000000000000}"/>
          </ac:spMkLst>
        </pc:spChg>
        <pc:spChg chg="mod">
          <ac:chgData name="Catherine Lebossé" userId="ed73c8c4-4b80-4d34-8775-49acab88a2c9" providerId="ADAL" clId="{92E78AD9-1027-421E-852F-90448F170A5F}" dt="2022-07-28T12:33:42.837" v="60"/>
          <ac:spMkLst>
            <pc:docMk/>
            <pc:sldMk cId="0" sldId="266"/>
            <ac:spMk id="22" creationId="{00000000-0000-0000-0000-000000000000}"/>
          </ac:spMkLst>
        </pc:spChg>
        <pc:spChg chg="mod">
          <ac:chgData name="Catherine Lebossé" userId="ed73c8c4-4b80-4d34-8775-49acab88a2c9" providerId="ADAL" clId="{92E78AD9-1027-421E-852F-90448F170A5F}" dt="2022-07-27T20:10:34.807" v="46" actId="20577"/>
          <ac:spMkLst>
            <pc:docMk/>
            <pc:sldMk cId="0" sldId="266"/>
            <ac:spMk id="26" creationId="{00000000-0000-0000-0000-000000000000}"/>
          </ac:spMkLst>
        </pc:spChg>
        <pc:spChg chg="mod">
          <ac:chgData name="Catherine Lebossé" userId="ed73c8c4-4b80-4d34-8775-49acab88a2c9" providerId="ADAL" clId="{92E78AD9-1027-421E-852F-90448F170A5F}" dt="2022-07-27T20:10:34.857" v="47" actId="20577"/>
          <ac:spMkLst>
            <pc:docMk/>
            <pc:sldMk cId="0" sldId="266"/>
            <ac:spMk id="34" creationId="{00000000-0000-0000-0000-000000000000}"/>
          </ac:spMkLst>
        </pc:spChg>
      </pc:sldChg>
      <pc:sldChg chg="modSp mod">
        <pc:chgData name="Catherine Lebossé" userId="ed73c8c4-4b80-4d34-8775-49acab88a2c9" providerId="ADAL" clId="{92E78AD9-1027-421E-852F-90448F170A5F}" dt="2022-07-28T12:33:42.837" v="60"/>
        <pc:sldMkLst>
          <pc:docMk/>
          <pc:sldMk cId="3488005459" sldId="267"/>
        </pc:sldMkLst>
        <pc:spChg chg="mod">
          <ac:chgData name="Catherine Lebossé" userId="ed73c8c4-4b80-4d34-8775-49acab88a2c9" providerId="ADAL" clId="{92E78AD9-1027-421E-852F-90448F170A5F}" dt="2022-07-28T12:33:42.837" v="60"/>
          <ac:spMkLst>
            <pc:docMk/>
            <pc:sldMk cId="3488005459" sldId="267"/>
            <ac:spMk id="11" creationId="{00000000-0000-0000-0000-000000000000}"/>
          </ac:spMkLst>
        </pc:spChg>
        <pc:spChg chg="mod">
          <ac:chgData name="Catherine Lebossé" userId="ed73c8c4-4b80-4d34-8775-49acab88a2c9" providerId="ADAL" clId="{92E78AD9-1027-421E-852F-90448F170A5F}" dt="2022-07-27T20:10:16.208" v="40" actId="20577"/>
          <ac:spMkLst>
            <pc:docMk/>
            <pc:sldMk cId="3488005459" sldId="267"/>
            <ac:spMk id="31" creationId="{00000000-0000-0000-0000-000000000000}"/>
          </ac:spMkLst>
        </pc:spChg>
        <pc:spChg chg="mod">
          <ac:chgData name="Catherine Lebossé" userId="ed73c8c4-4b80-4d34-8775-49acab88a2c9" providerId="ADAL" clId="{92E78AD9-1027-421E-852F-90448F170A5F}" dt="2022-07-14T15:36:09.567" v="18" actId="113"/>
          <ac:spMkLst>
            <pc:docMk/>
            <pc:sldMk cId="3488005459" sldId="267"/>
            <ac:spMk id="142" creationId="{00000000-0000-0000-0000-000000000000}"/>
          </ac:spMkLst>
        </pc:spChg>
      </pc:sldChg>
      <pc:sldChg chg="modSp mod">
        <pc:chgData name="Catherine Lebossé" userId="ed73c8c4-4b80-4d34-8775-49acab88a2c9" providerId="ADAL" clId="{92E78AD9-1027-421E-852F-90448F170A5F}" dt="2022-07-28T12:33:42.837" v="60"/>
        <pc:sldMkLst>
          <pc:docMk/>
          <pc:sldMk cId="2133720498" sldId="268"/>
        </pc:sldMkLst>
        <pc:spChg chg="mod">
          <ac:chgData name="Catherine Lebossé" userId="ed73c8c4-4b80-4d34-8775-49acab88a2c9" providerId="ADAL" clId="{92E78AD9-1027-421E-852F-90448F170A5F}" dt="2022-07-28T12:33:42.837" v="60"/>
          <ac:spMkLst>
            <pc:docMk/>
            <pc:sldMk cId="2133720498" sldId="268"/>
            <ac:spMk id="29" creationId="{00000000-0000-0000-0000-000000000000}"/>
          </ac:spMkLst>
        </pc:spChg>
        <pc:spChg chg="mod">
          <ac:chgData name="Catherine Lebossé" userId="ed73c8c4-4b80-4d34-8775-49acab88a2c9" providerId="ADAL" clId="{92E78AD9-1027-421E-852F-90448F170A5F}" dt="2022-07-27T20:09:25.228" v="28"/>
          <ac:spMkLst>
            <pc:docMk/>
            <pc:sldMk cId="2133720498" sldId="268"/>
            <ac:spMk id="38" creationId="{00000000-0000-0000-0000-000000000000}"/>
          </ac:spMkLst>
        </pc:spChg>
        <pc:spChg chg="mod">
          <ac:chgData name="Catherine Lebossé" userId="ed73c8c4-4b80-4d34-8775-49acab88a2c9" providerId="ADAL" clId="{92E78AD9-1027-421E-852F-90448F170A5F}" dt="2022-07-27T20:10:34.645" v="45" actId="20577"/>
          <ac:spMkLst>
            <pc:docMk/>
            <pc:sldMk cId="2133720498" sldId="268"/>
            <ac:spMk id="48" creationId="{00000000-0000-0000-0000-000000000000}"/>
          </ac:spMkLst>
        </pc:spChg>
      </pc:sldChg>
      <pc:sldChg chg="modSp mod">
        <pc:chgData name="Catherine Lebossé" userId="ed73c8c4-4b80-4d34-8775-49acab88a2c9" providerId="ADAL" clId="{92E78AD9-1027-421E-852F-90448F170A5F}" dt="2022-07-28T12:33:42.837" v="60"/>
        <pc:sldMkLst>
          <pc:docMk/>
          <pc:sldMk cId="840552923" sldId="269"/>
        </pc:sldMkLst>
        <pc:spChg chg="mod">
          <ac:chgData name="Catherine Lebossé" userId="ed73c8c4-4b80-4d34-8775-49acab88a2c9" providerId="ADAL" clId="{92E78AD9-1027-421E-852F-90448F170A5F}" dt="2022-07-28T12:33:42.837" v="60"/>
          <ac:spMkLst>
            <pc:docMk/>
            <pc:sldMk cId="840552923" sldId="269"/>
            <ac:spMk id="14" creationId="{00000000-0000-0000-0000-000000000000}"/>
          </ac:spMkLst>
        </pc:spChg>
        <pc:spChg chg="mod">
          <ac:chgData name="Catherine Lebossé" userId="ed73c8c4-4b80-4d34-8775-49acab88a2c9" providerId="ADAL" clId="{92E78AD9-1027-421E-852F-90448F170A5F}" dt="2022-07-27T20:10:21.390" v="41" actId="20577"/>
          <ac:spMkLst>
            <pc:docMk/>
            <pc:sldMk cId="840552923" sldId="269"/>
            <ac:spMk id="32" creationId="{00000000-0000-0000-0000-000000000000}"/>
          </ac:spMkLst>
        </pc:spChg>
      </pc:sldChg>
      <pc:sldChg chg="modSp mod">
        <pc:chgData name="Catherine Lebossé" userId="ed73c8c4-4b80-4d34-8775-49acab88a2c9" providerId="ADAL" clId="{92E78AD9-1027-421E-852F-90448F170A5F}" dt="2022-07-28T12:33:42.837" v="60"/>
        <pc:sldMkLst>
          <pc:docMk/>
          <pc:sldMk cId="3055955892" sldId="271"/>
        </pc:sldMkLst>
        <pc:spChg chg="mod">
          <ac:chgData name="Catherine Lebossé" userId="ed73c8c4-4b80-4d34-8775-49acab88a2c9" providerId="ADAL" clId="{92E78AD9-1027-421E-852F-90448F170A5F}" dt="2022-07-28T12:33:42.837" v="60"/>
          <ac:spMkLst>
            <pc:docMk/>
            <pc:sldMk cId="3055955892" sldId="271"/>
            <ac:spMk id="19" creationId="{00000000-0000-0000-0000-000000000000}"/>
          </ac:spMkLst>
        </pc:spChg>
        <pc:spChg chg="mod">
          <ac:chgData name="Catherine Lebossé" userId="ed73c8c4-4b80-4d34-8775-49acab88a2c9" providerId="ADAL" clId="{92E78AD9-1027-421E-852F-90448F170A5F}" dt="2022-07-27T20:10:34.458" v="44" actId="20577"/>
          <ac:spMkLst>
            <pc:docMk/>
            <pc:sldMk cId="3055955892" sldId="271"/>
            <ac:spMk id="37" creationId="{00000000-0000-0000-0000-000000000000}"/>
          </ac:spMkLst>
        </pc:spChg>
        <pc:spChg chg="mod">
          <ac:chgData name="Catherine Lebossé" userId="ed73c8c4-4b80-4d34-8775-49acab88a2c9" providerId="ADAL" clId="{92E78AD9-1027-421E-852F-90448F170A5F}" dt="2022-07-27T20:10:34.336" v="43" actId="20577"/>
          <ac:spMkLst>
            <pc:docMk/>
            <pc:sldMk cId="3055955892" sldId="271"/>
            <ac:spMk id="139" creationId="{00000000-0000-0000-0000-000000000000}"/>
          </ac:spMkLst>
        </pc:spChg>
      </pc:sldChg>
      <pc:sldChg chg="modSp mod">
        <pc:chgData name="Catherine Lebossé" userId="ed73c8c4-4b80-4d34-8775-49acab88a2c9" providerId="ADAL" clId="{92E78AD9-1027-421E-852F-90448F170A5F}" dt="2022-07-27T20:10:35.009" v="48" actId="20577"/>
        <pc:sldMkLst>
          <pc:docMk/>
          <pc:sldMk cId="328228154" sldId="272"/>
        </pc:sldMkLst>
        <pc:spChg chg="mod">
          <ac:chgData name="Catherine Lebossé" userId="ed73c8c4-4b80-4d34-8775-49acab88a2c9" providerId="ADAL" clId="{92E78AD9-1027-421E-852F-90448F170A5F}" dt="2022-07-27T20:10:35.009" v="48" actId="20577"/>
          <ac:spMkLst>
            <pc:docMk/>
            <pc:sldMk cId="328228154" sldId="272"/>
            <ac:spMk id="84" creationId="{00000000-0000-0000-0000-000000000000}"/>
          </ac:spMkLst>
        </pc:spChg>
        <pc:picChg chg="mod">
          <ac:chgData name="Catherine Lebossé" userId="ed73c8c4-4b80-4d34-8775-49acab88a2c9" providerId="ADAL" clId="{92E78AD9-1027-421E-852F-90448F170A5F}" dt="2022-07-18T18:05:41.905" v="22" actId="14826"/>
          <ac:picMkLst>
            <pc:docMk/>
            <pc:sldMk cId="328228154" sldId="272"/>
            <ac:picMk id="6" creationId="{00000000-0000-0000-0000-000000000000}"/>
          </ac:picMkLst>
        </pc:picChg>
      </pc:sldChg>
    </pc:docChg>
  </pc:docChgLst>
  <pc:docChgLst>
    <pc:chgData name="Élyse Bolduc" userId="ed6222db-4b41-4fc8-8cab-0923c08fa00f" providerId="ADAL" clId="{A4EED02D-A859-44B0-BC5A-BBA955418982}"/>
    <pc:docChg chg="undo custSel modSld">
      <pc:chgData name="Élyse Bolduc" userId="ed6222db-4b41-4fc8-8cab-0923c08fa00f" providerId="ADAL" clId="{A4EED02D-A859-44B0-BC5A-BBA955418982}" dt="2022-04-04T01:53:05.398" v="123" actId="20577"/>
      <pc:docMkLst>
        <pc:docMk/>
      </pc:docMkLst>
      <pc:sldChg chg="modSp mod">
        <pc:chgData name="Élyse Bolduc" userId="ed6222db-4b41-4fc8-8cab-0923c08fa00f" providerId="ADAL" clId="{A4EED02D-A859-44B0-BC5A-BBA955418982}" dt="2022-04-04T01:53:05.398" v="123" actId="20577"/>
        <pc:sldMkLst>
          <pc:docMk/>
          <pc:sldMk cId="0" sldId="256"/>
        </pc:sldMkLst>
        <pc:spChg chg="mod">
          <ac:chgData name="Élyse Bolduc" userId="ed6222db-4b41-4fc8-8cab-0923c08fa00f" providerId="ADAL" clId="{A4EED02D-A859-44B0-BC5A-BBA955418982}" dt="2022-04-04T01:53:05.398" v="123" actId="20577"/>
          <ac:spMkLst>
            <pc:docMk/>
            <pc:sldMk cId="0" sldId="256"/>
            <ac:spMk id="12" creationId="{00000000-0000-0000-0000-000000000000}"/>
          </ac:spMkLst>
        </pc:spChg>
      </pc:sldChg>
      <pc:sldChg chg="addCm">
        <pc:chgData name="Élyse Bolduc" userId="ed6222db-4b41-4fc8-8cab-0923c08fa00f" providerId="ADAL" clId="{A4EED02D-A859-44B0-BC5A-BBA955418982}" dt="2022-04-03T23:15:49.581" v="107" actId="1589"/>
        <pc:sldMkLst>
          <pc:docMk/>
          <pc:sldMk cId="0" sldId="266"/>
        </pc:sldMkLst>
      </pc:sldChg>
      <pc:sldChg chg="modSp mod delCm">
        <pc:chgData name="Élyse Bolduc" userId="ed6222db-4b41-4fc8-8cab-0923c08fa00f" providerId="ADAL" clId="{A4EED02D-A859-44B0-BC5A-BBA955418982}" dt="2022-04-03T23:03:24.076" v="1" actId="1592"/>
        <pc:sldMkLst>
          <pc:docMk/>
          <pc:sldMk cId="3488005459" sldId="267"/>
        </pc:sldMkLst>
        <pc:spChg chg="mod">
          <ac:chgData name="Élyse Bolduc" userId="ed6222db-4b41-4fc8-8cab-0923c08fa00f" providerId="ADAL" clId="{A4EED02D-A859-44B0-BC5A-BBA955418982}" dt="2022-04-03T23:03:19.702" v="0" actId="13926"/>
          <ac:spMkLst>
            <pc:docMk/>
            <pc:sldMk cId="3488005459" sldId="267"/>
            <ac:spMk id="142" creationId="{00000000-0000-0000-0000-000000000000}"/>
          </ac:spMkLst>
        </pc:spChg>
      </pc:sldChg>
      <pc:sldChg chg="modSp mod addCm delCm modCm">
        <pc:chgData name="Élyse Bolduc" userId="ed6222db-4b41-4fc8-8cab-0923c08fa00f" providerId="ADAL" clId="{A4EED02D-A859-44B0-BC5A-BBA955418982}" dt="2022-04-03T23:15:17.961" v="106"/>
        <pc:sldMkLst>
          <pc:docMk/>
          <pc:sldMk cId="2133720498" sldId="268"/>
        </pc:sldMkLst>
        <pc:spChg chg="mod">
          <ac:chgData name="Élyse Bolduc" userId="ed6222db-4b41-4fc8-8cab-0923c08fa00f" providerId="ADAL" clId="{A4EED02D-A859-44B0-BC5A-BBA955418982}" dt="2022-04-03T23:13:33.952" v="94" actId="1076"/>
          <ac:spMkLst>
            <pc:docMk/>
            <pc:sldMk cId="2133720498" sldId="268"/>
            <ac:spMk id="38" creationId="{00000000-0000-0000-0000-000000000000}"/>
          </ac:spMkLst>
        </pc:spChg>
        <pc:spChg chg="mod">
          <ac:chgData name="Élyse Bolduc" userId="ed6222db-4b41-4fc8-8cab-0923c08fa00f" providerId="ADAL" clId="{A4EED02D-A859-44B0-BC5A-BBA955418982}" dt="2022-04-03T23:14:19.616" v="104" actId="20577"/>
          <ac:spMkLst>
            <pc:docMk/>
            <pc:sldMk cId="2133720498" sldId="268"/>
            <ac:spMk id="40" creationId="{00000000-0000-0000-0000-000000000000}"/>
          </ac:spMkLst>
        </pc:spChg>
      </pc:sldChg>
      <pc:sldChg chg="modSp mod delCm">
        <pc:chgData name="Élyse Bolduc" userId="ed6222db-4b41-4fc8-8cab-0923c08fa00f" providerId="ADAL" clId="{A4EED02D-A859-44B0-BC5A-BBA955418982}" dt="2022-04-03T23:09:05.890" v="69" actId="1592"/>
        <pc:sldMkLst>
          <pc:docMk/>
          <pc:sldMk cId="840552923" sldId="269"/>
        </pc:sldMkLst>
        <pc:spChg chg="mod">
          <ac:chgData name="Élyse Bolduc" userId="ed6222db-4b41-4fc8-8cab-0923c08fa00f" providerId="ADAL" clId="{A4EED02D-A859-44B0-BC5A-BBA955418982}" dt="2022-04-03T23:08:15.931" v="67" actId="313"/>
          <ac:spMkLst>
            <pc:docMk/>
            <pc:sldMk cId="840552923" sldId="269"/>
            <ac:spMk id="142" creationId="{00000000-0000-0000-0000-000000000000}"/>
          </ac:spMkLst>
        </pc:spChg>
      </pc:sldChg>
      <pc:sldChg chg="modSp mod delCm">
        <pc:chgData name="Élyse Bolduc" userId="ed6222db-4b41-4fc8-8cab-0923c08fa00f" providerId="ADAL" clId="{A4EED02D-A859-44B0-BC5A-BBA955418982}" dt="2022-04-03T23:10:09.087" v="89" actId="1592"/>
        <pc:sldMkLst>
          <pc:docMk/>
          <pc:sldMk cId="3055955892" sldId="271"/>
        </pc:sldMkLst>
        <pc:spChg chg="mod">
          <ac:chgData name="Élyse Bolduc" userId="ed6222db-4b41-4fc8-8cab-0923c08fa00f" providerId="ADAL" clId="{A4EED02D-A859-44B0-BC5A-BBA955418982}" dt="2022-04-03T23:10:05.636" v="88" actId="20577"/>
          <ac:spMkLst>
            <pc:docMk/>
            <pc:sldMk cId="3055955892" sldId="271"/>
            <ac:spMk id="144" creationId="{00000000-0000-0000-0000-000000000000}"/>
          </ac:spMkLst>
        </pc:spChg>
      </pc:sldChg>
    </pc:docChg>
  </pc:docChgLst>
  <pc:docChgLst>
    <pc:chgData name="Catherine Lebossé" userId="ed73c8c4-4b80-4d34-8775-49acab88a2c9" providerId="ADAL" clId="{4B8E524B-B0CC-4FC6-8610-39A0202C0C5B}"/>
    <pc:docChg chg="custSel modSld">
      <pc:chgData name="Catherine Lebossé" userId="ed73c8c4-4b80-4d34-8775-49acab88a2c9" providerId="ADAL" clId="{4B8E524B-B0CC-4FC6-8610-39A0202C0C5B}" dt="2022-04-06T13:57:49.091" v="92" actId="1592"/>
      <pc:docMkLst>
        <pc:docMk/>
      </pc:docMkLst>
      <pc:sldChg chg="delCm">
        <pc:chgData name="Catherine Lebossé" userId="ed73c8c4-4b80-4d34-8775-49acab88a2c9" providerId="ADAL" clId="{4B8E524B-B0CC-4FC6-8610-39A0202C0C5B}" dt="2022-04-06T13:57:49.091" v="92" actId="1592"/>
        <pc:sldMkLst>
          <pc:docMk/>
          <pc:sldMk cId="0" sldId="266"/>
        </pc:sldMkLst>
      </pc:sldChg>
      <pc:sldChg chg="modSp mod delCm modCm">
        <pc:chgData name="Catherine Lebossé" userId="ed73c8c4-4b80-4d34-8775-49acab88a2c9" providerId="ADAL" clId="{4B8E524B-B0CC-4FC6-8610-39A0202C0C5B}" dt="2022-04-06T13:55:01.194" v="91" actId="20577"/>
        <pc:sldMkLst>
          <pc:docMk/>
          <pc:sldMk cId="2133720498" sldId="268"/>
        </pc:sldMkLst>
        <pc:spChg chg="mod">
          <ac:chgData name="Catherine Lebossé" userId="ed73c8c4-4b80-4d34-8775-49acab88a2c9" providerId="ADAL" clId="{4B8E524B-B0CC-4FC6-8610-39A0202C0C5B}" dt="2022-04-06T13:50:27.202" v="18" actId="14100"/>
          <ac:spMkLst>
            <pc:docMk/>
            <pc:sldMk cId="2133720498" sldId="268"/>
            <ac:spMk id="37" creationId="{00000000-0000-0000-0000-000000000000}"/>
          </ac:spMkLst>
        </pc:spChg>
        <pc:spChg chg="mod">
          <ac:chgData name="Catherine Lebossé" userId="ed73c8c4-4b80-4d34-8775-49acab88a2c9" providerId="ADAL" clId="{4B8E524B-B0CC-4FC6-8610-39A0202C0C5B}" dt="2022-04-06T13:55:01.194" v="91" actId="20577"/>
          <ac:spMkLst>
            <pc:docMk/>
            <pc:sldMk cId="2133720498" sldId="268"/>
            <ac:spMk id="38" creationId="{00000000-0000-0000-0000-000000000000}"/>
          </ac:spMkLst>
        </pc:spChg>
      </pc:sldChg>
    </pc:docChg>
  </pc:docChgLst>
  <pc:docChgLst>
    <pc:chgData name="Catherine Lebossé" userId="S::clebosse@electionsquebec.qc.ca::ed73c8c4-4b80-4d34-8775-49acab88a2c9" providerId="AD" clId="Web-{3C775E45-0796-50BD-5A53-93DB0F9A11FE}"/>
    <pc:docChg chg="">
      <pc:chgData name="Catherine Lebossé" userId="S::clebosse@electionsquebec.qc.ca::ed73c8c4-4b80-4d34-8775-49acab88a2c9" providerId="AD" clId="Web-{3C775E45-0796-50BD-5A53-93DB0F9A11FE}" dt="2022-04-06T13:46:57.869" v="0"/>
      <pc:docMkLst>
        <pc:docMk/>
      </pc:docMkLst>
      <pc:sldChg chg="modCm">
        <pc:chgData name="Catherine Lebossé" userId="S::clebosse@electionsquebec.qc.ca::ed73c8c4-4b80-4d34-8775-49acab88a2c9" providerId="AD" clId="Web-{3C775E45-0796-50BD-5A53-93DB0F9A11FE}" dt="2022-04-06T13:46:57.869" v="0"/>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221782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301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43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51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220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57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09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763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058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6357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751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png"/><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image" Target="../media/image20.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image" Target="../media/image1.png"/><Relationship Id="rId5" Type="http://schemas.openxmlformats.org/officeDocument/2006/relationships/tags" Target="../tags/tag121.xml"/><Relationship Id="rId10" Type="http://schemas.openxmlformats.org/officeDocument/2006/relationships/image" Target="../media/image19.png"/><Relationship Id="rId4" Type="http://schemas.openxmlformats.org/officeDocument/2006/relationships/tags" Target="../tags/tag120.xml"/><Relationship Id="rId9"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notesSlide" Target="../notesSlides/notesSlide2.xml"/><Relationship Id="rId3" Type="http://schemas.openxmlformats.org/officeDocument/2006/relationships/tags" Target="../tags/tag11.xml"/><Relationship Id="rId21" Type="http://schemas.openxmlformats.org/officeDocument/2006/relationships/image" Target="../media/image4.png"/><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slideLayout" Target="../slideLayouts/slideLayout2.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image" Target="../media/image3.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hyperlink" Target="mailto:info@voxpopuli.quebec?subject=Module%202%20-%20le&#231;on%202.2%20" TargetMode="External"/><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image" Target="../media/image1.png"/><Relationship Id="rId10" Type="http://schemas.openxmlformats.org/officeDocument/2006/relationships/tags" Target="../tags/tag18.xml"/><Relationship Id="rId19" Type="http://schemas.openxmlformats.org/officeDocument/2006/relationships/image" Target="../media/image2.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notesSlide" Target="../notesSlides/notesSlide3.xml"/><Relationship Id="rId3" Type="http://schemas.openxmlformats.org/officeDocument/2006/relationships/tags" Target="../tags/tag27.xml"/><Relationship Id="rId21" Type="http://schemas.openxmlformats.org/officeDocument/2006/relationships/image" Target="../media/image5.png"/><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slideLayout" Target="../slideLayouts/slideLayout2.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image" Target="../media/image3.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image" Target="../media/image4.png"/><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hyperlink" Target="mailto:info@voxpopuli.quebec?subject=Module%202%20-%20le&#231;on%202.2%20" TargetMode="External"/><Relationship Id="rId10" Type="http://schemas.openxmlformats.org/officeDocument/2006/relationships/tags" Target="../tags/tag34.xml"/><Relationship Id="rId19" Type="http://schemas.openxmlformats.org/officeDocument/2006/relationships/image" Target="../media/image2.pn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5.png"/><Relationship Id="rId18" Type="http://schemas.openxmlformats.org/officeDocument/2006/relationships/hyperlink" Target="mailto:info@voxpopuli.quebec?subject=Module%202%20-%20le&#231;on%202.2%20" TargetMode="Externa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notesSlide" Target="../notesSlides/notesSlide4.xml"/><Relationship Id="rId17" Type="http://schemas.openxmlformats.org/officeDocument/2006/relationships/image" Target="../media/image8.png"/><Relationship Id="rId2" Type="http://schemas.openxmlformats.org/officeDocument/2006/relationships/tags" Target="../tags/tag42.xml"/><Relationship Id="rId16" Type="http://schemas.openxmlformats.org/officeDocument/2006/relationships/image" Target="../media/image7.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slideLayout" Target="../slideLayouts/slideLayout2.xml"/><Relationship Id="rId5" Type="http://schemas.openxmlformats.org/officeDocument/2006/relationships/tags" Target="../tags/tag45.xml"/><Relationship Id="rId15" Type="http://schemas.openxmlformats.org/officeDocument/2006/relationships/image" Target="../media/image6.png"/><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10.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9.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1.png"/><Relationship Id="rId5" Type="http://schemas.openxmlformats.org/officeDocument/2006/relationships/tags" Target="../tags/tag55.xml"/><Relationship Id="rId10" Type="http://schemas.openxmlformats.org/officeDocument/2006/relationships/notesSlide" Target="../notesSlides/notesSlide5.xml"/><Relationship Id="rId4" Type="http://schemas.openxmlformats.org/officeDocument/2006/relationships/tags" Target="../tags/tag54.xml"/><Relationship Id="rId9" Type="http://schemas.openxmlformats.org/officeDocument/2006/relationships/slideLayout" Target="../slideLayouts/slideLayout2.xml"/><Relationship Id="rId14" Type="http://schemas.openxmlformats.org/officeDocument/2006/relationships/hyperlink" Target="mailto:info@voxpopuli.quebec?subject=Module%202%20-%20le&#231;on%202.2%20"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notesSlide" Target="../notesSlides/notesSlide6.xml"/><Relationship Id="rId18" Type="http://schemas.openxmlformats.org/officeDocument/2006/relationships/image" Target="../media/image8.pn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slideLayout" Target="../slideLayouts/slideLayout2.xml"/><Relationship Id="rId17" Type="http://schemas.openxmlformats.org/officeDocument/2006/relationships/image" Target="../media/image1.png"/><Relationship Id="rId2" Type="http://schemas.openxmlformats.org/officeDocument/2006/relationships/tags" Target="../tags/tag60.xml"/><Relationship Id="rId16" Type="http://schemas.openxmlformats.org/officeDocument/2006/relationships/image" Target="../media/image13.png"/><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5" Type="http://schemas.openxmlformats.org/officeDocument/2006/relationships/tags" Target="../tags/tag63.xml"/><Relationship Id="rId15" Type="http://schemas.openxmlformats.org/officeDocument/2006/relationships/image" Target="../media/image12.png"/><Relationship Id="rId10" Type="http://schemas.openxmlformats.org/officeDocument/2006/relationships/tags" Target="../tags/tag68.xml"/><Relationship Id="rId19" Type="http://schemas.openxmlformats.org/officeDocument/2006/relationships/hyperlink" Target="mailto:info@voxpopuli.quebec?subject=Module%202%20-%20le&#231;on%202.2%20" TargetMode="Externa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slideLayout" Target="../slideLayouts/slideLayout2.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hyperlink" Target="mailto:info@voxpopuli.quebec?subject=Module%202%20-%20le&#231;on%202.2%20" TargetMode="External"/><Relationship Id="rId2" Type="http://schemas.openxmlformats.org/officeDocument/2006/relationships/tags" Target="../tags/tag71.xml"/><Relationship Id="rId16" Type="http://schemas.openxmlformats.org/officeDocument/2006/relationships/image" Target="../media/image1.png"/><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image" Target="../media/image14.png"/><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tags" Target="../tags/tag94.xml"/><Relationship Id="rId18" Type="http://schemas.openxmlformats.org/officeDocument/2006/relationships/tags" Target="../tags/tag99.xml"/><Relationship Id="rId26" Type="http://schemas.openxmlformats.org/officeDocument/2006/relationships/hyperlink" Target="mailto:info@voxpopuli.quebec?subject=Module%202%20-%20le&#231;on%202.2%20" TargetMode="External"/><Relationship Id="rId3" Type="http://schemas.openxmlformats.org/officeDocument/2006/relationships/tags" Target="../tags/tag84.xml"/><Relationship Id="rId21" Type="http://schemas.openxmlformats.org/officeDocument/2006/relationships/slideLayout" Target="../slideLayouts/slideLayout2.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5" Type="http://schemas.openxmlformats.org/officeDocument/2006/relationships/image" Target="../media/image1.png"/><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tags" Target="../tags/tag101.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image" Target="../media/image16.png"/><Relationship Id="rId5" Type="http://schemas.openxmlformats.org/officeDocument/2006/relationships/tags" Target="../tags/tag86.xml"/><Relationship Id="rId15" Type="http://schemas.openxmlformats.org/officeDocument/2006/relationships/tags" Target="../tags/tag96.xml"/><Relationship Id="rId23" Type="http://schemas.openxmlformats.org/officeDocument/2006/relationships/image" Target="../media/image15.png"/><Relationship Id="rId10" Type="http://schemas.openxmlformats.org/officeDocument/2006/relationships/tags" Target="../tags/tag91.xml"/><Relationship Id="rId19" Type="http://schemas.openxmlformats.org/officeDocument/2006/relationships/tags" Target="../tags/tag100.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notesSlide" Target="../notesSlides/notesSlide8.xml"/><Relationship Id="rId27" Type="http://schemas.openxmlformats.org/officeDocument/2006/relationships/image" Target="../media/image17.gif"/></Relationships>
</file>

<file path=ppt/slides/_rels/slide9.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tags" Target="../tags/tag114.xml"/><Relationship Id="rId18" Type="http://schemas.openxmlformats.org/officeDocument/2006/relationships/hyperlink" Target="http://voxpopuli.quebec/formations/module2_determiner.php" TargetMode="External"/><Relationship Id="rId3" Type="http://schemas.openxmlformats.org/officeDocument/2006/relationships/tags" Target="../tags/tag104.xml"/><Relationship Id="rId21" Type="http://schemas.openxmlformats.org/officeDocument/2006/relationships/image" Target="../media/image18.png"/><Relationship Id="rId7" Type="http://schemas.openxmlformats.org/officeDocument/2006/relationships/tags" Target="../tags/tag108.xml"/><Relationship Id="rId12" Type="http://schemas.openxmlformats.org/officeDocument/2006/relationships/tags" Target="../tags/tag113.xml"/><Relationship Id="rId17" Type="http://schemas.openxmlformats.org/officeDocument/2006/relationships/notesSlide" Target="../notesSlides/notesSlide9.xml"/><Relationship Id="rId2" Type="http://schemas.openxmlformats.org/officeDocument/2006/relationships/tags" Target="../tags/tag103.xml"/><Relationship Id="rId16" Type="http://schemas.openxmlformats.org/officeDocument/2006/relationships/slideLayout" Target="../slideLayouts/slideLayout1.xml"/><Relationship Id="rId20" Type="http://schemas.openxmlformats.org/officeDocument/2006/relationships/image" Target="../media/image3.png"/><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tags" Target="../tags/tag112.xml"/><Relationship Id="rId24" Type="http://schemas.openxmlformats.org/officeDocument/2006/relationships/hyperlink" Target="http://voxpopuli.quebec/outils.php" TargetMode="External"/><Relationship Id="rId5" Type="http://schemas.openxmlformats.org/officeDocument/2006/relationships/tags" Target="../tags/tag106.xml"/><Relationship Id="rId15" Type="http://schemas.openxmlformats.org/officeDocument/2006/relationships/tags" Target="../tags/tag116.xml"/><Relationship Id="rId23" Type="http://schemas.openxmlformats.org/officeDocument/2006/relationships/hyperlink" Target="mailto:info@voxpopuli.quebec?subject=Module%202%20-%20le&#231;on%202.2%20" TargetMode="External"/><Relationship Id="rId10" Type="http://schemas.openxmlformats.org/officeDocument/2006/relationships/tags" Target="../tags/tag111.xml"/><Relationship Id="rId19"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tags" Target="../tags/tag110.xml"/><Relationship Id="rId14" Type="http://schemas.openxmlformats.org/officeDocument/2006/relationships/tags" Target="../tags/tag115.xml"/><Relationship Id="rId2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Rectangle 3"/>
          <p:cNvSpPr/>
          <p:nvPr>
            <p:custDataLst>
              <p:tags r:id="rId1"/>
            </p:custDataLst>
          </p:nvPr>
        </p:nvSpPr>
        <p:spPr>
          <a:xfrm>
            <a:off x="53858" y="70399"/>
            <a:ext cx="1756835" cy="6719700"/>
          </a:xfrm>
          <a:prstGeom prst="rect">
            <a:avLst/>
          </a:prstGeom>
          <a:solidFill>
            <a:srgbClr val="141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Google Shape;84;p13"/>
          <p:cNvSpPr txBox="1">
            <a:spLocks noGrp="1"/>
          </p:cNvSpPr>
          <p:nvPr>
            <p:ph type="ctrTitle"/>
            <p:custDataLst>
              <p:tags r:id="rId2"/>
            </p:custDataLst>
          </p:nvPr>
        </p:nvSpPr>
        <p:spPr>
          <a:xfrm>
            <a:off x="2254306" y="2218095"/>
            <a:ext cx="6439277" cy="152725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Arial"/>
              <a:buNone/>
            </a:pPr>
            <a:r>
              <a:rPr lang="fr-CA" sz="3200" dirty="0">
                <a:latin typeface="Arial Unicode MS" panose="020B0604020202020204" pitchFamily="34" charset="-128"/>
                <a:ea typeface="Arial Unicode MS" panose="020B0604020202020204" pitchFamily="34" charset="-128"/>
                <a:cs typeface="Arial Unicode MS" panose="020B0604020202020204" pitchFamily="34" charset="-128"/>
              </a:rPr>
              <a:t>Module 2</a:t>
            </a:r>
            <a:br>
              <a:rPr lang="fr-CA" sz="3600" dirty="0">
                <a:latin typeface="Arial Unicode MS" panose="020B0604020202020204" pitchFamily="34" charset="-128"/>
                <a:ea typeface="Arial Unicode MS" panose="020B0604020202020204" pitchFamily="34" charset="-128"/>
                <a:cs typeface="Arial Unicode MS" panose="020B0604020202020204" pitchFamily="34" charset="-128"/>
              </a:rPr>
            </a:br>
            <a:r>
              <a:rPr lang="fr-CA" sz="3200" dirty="0">
                <a:latin typeface="Arial Unicode MS" panose="020B0604020202020204" pitchFamily="34" charset="-128"/>
                <a:ea typeface="Arial Unicode MS" panose="020B0604020202020204" pitchFamily="34" charset="-128"/>
                <a:cs typeface="Arial Unicode MS" panose="020B0604020202020204" pitchFamily="34" charset="-128"/>
              </a:rPr>
              <a:t>Déterminer la place du conseil d’élèves dans l’école</a:t>
            </a:r>
            <a:endParaRPr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5" name="Google Shape;85;p13"/>
          <p:cNvSpPr txBox="1">
            <a:spLocks noGrp="1"/>
          </p:cNvSpPr>
          <p:nvPr>
            <p:ph type="subTitle" idx="1"/>
            <p:custDataLst>
              <p:tags r:id="rId3"/>
            </p:custDataLst>
          </p:nvPr>
        </p:nvSpPr>
        <p:spPr>
          <a:xfrm>
            <a:off x="2903892" y="4271991"/>
            <a:ext cx="5140105" cy="8613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fr-CA" dirty="0">
                <a:latin typeface="Arial Unicode MS" panose="020B0604020202020204" pitchFamily="34" charset="-128"/>
                <a:ea typeface="Arial Unicode MS" panose="020B0604020202020204" pitchFamily="34" charset="-128"/>
                <a:cs typeface="Arial Unicode MS" panose="020B0604020202020204" pitchFamily="34" charset="-128"/>
              </a:rPr>
              <a:t>Leçon 2.2</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lgn="ctr" rtl="0">
              <a:lnSpc>
                <a:spcPct val="90000"/>
              </a:lnSpc>
              <a:spcBef>
                <a:spcPts val="1000"/>
              </a:spcBef>
              <a:spcAft>
                <a:spcPts val="0"/>
              </a:spcAft>
              <a:buClr>
                <a:schemeClr val="dk1"/>
              </a:buClr>
              <a:buSzPts val="2400"/>
              <a:buNone/>
            </a:pPr>
            <a:r>
              <a:rPr lang="fr-CA" dirty="0">
                <a:latin typeface="Arial Unicode MS" panose="020B0604020202020204" pitchFamily="34" charset="-128"/>
                <a:ea typeface="Arial Unicode MS" panose="020B0604020202020204" pitchFamily="34" charset="-128"/>
                <a:cs typeface="Arial Unicode MS" panose="020B0604020202020204" pitchFamily="34" charset="-128"/>
              </a:rPr>
              <a:t>Compléter l’entente de collaboration</a:t>
            </a: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Image 2"/>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25510" y="344861"/>
            <a:ext cx="1403063" cy="548274"/>
          </a:xfrm>
          <a:prstGeom prst="rect">
            <a:avLst/>
          </a:prstGeom>
        </p:spPr>
      </p:pic>
      <p:grpSp>
        <p:nvGrpSpPr>
          <p:cNvPr id="7" name="Groupe 6"/>
          <p:cNvGrpSpPr/>
          <p:nvPr>
            <p:custDataLst>
              <p:tags r:id="rId5"/>
            </p:custDataLst>
          </p:nvPr>
        </p:nvGrpSpPr>
        <p:grpSpPr>
          <a:xfrm>
            <a:off x="4645269" y="3946758"/>
            <a:ext cx="1657350" cy="82317"/>
            <a:chOff x="4505325" y="3946758"/>
            <a:chExt cx="1657350" cy="82317"/>
          </a:xfrm>
        </p:grpSpPr>
        <p:sp>
          <p:nvSpPr>
            <p:cNvPr id="5" name="Rectangle 4"/>
            <p:cNvSpPr/>
            <p:nvPr/>
          </p:nvSpPr>
          <p:spPr>
            <a:xfrm>
              <a:off x="4505325" y="3946758"/>
              <a:ext cx="552450" cy="82317"/>
            </a:xfrm>
            <a:prstGeom prst="rect">
              <a:avLst/>
            </a:prstGeom>
            <a:solidFill>
              <a:srgbClr val="B9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5057775" y="3946758"/>
              <a:ext cx="552450" cy="82317"/>
            </a:xfrm>
            <a:prstGeom prst="rect">
              <a:avLst/>
            </a:prstGeom>
            <a:solidFill>
              <a:srgbClr val="3DC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5610225" y="3946758"/>
              <a:ext cx="552450" cy="82317"/>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21" name="Rectangle 20"/>
          <p:cNvSpPr/>
          <p:nvPr>
            <p:custDataLst>
              <p:tags r:id="rId6"/>
            </p:custDataLst>
          </p:nvPr>
        </p:nvSpPr>
        <p:spPr>
          <a:xfrm>
            <a:off x="1800225" y="95688"/>
            <a:ext cx="7248082" cy="6683778"/>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p:cNvSpPr/>
          <p:nvPr>
            <p:custDataLst>
              <p:tags r:id="rId7"/>
            </p:custDataLst>
          </p:nvPr>
        </p:nvSpPr>
        <p:spPr>
          <a:xfrm>
            <a:off x="129734" y="170120"/>
            <a:ext cx="1605082" cy="653902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ZoneTexte 11"/>
          <p:cNvSpPr txBox="1"/>
          <p:nvPr>
            <p:custDataLst>
              <p:tags r:id="rId8"/>
            </p:custDataLst>
          </p:nvPr>
        </p:nvSpPr>
        <p:spPr>
          <a:xfrm>
            <a:off x="1795015" y="6557005"/>
            <a:ext cx="1117614" cy="215444"/>
          </a:xfrm>
          <a:prstGeom prst="rect">
            <a:avLst/>
          </a:prstGeom>
          <a:noFill/>
        </p:spPr>
        <p:txBody>
          <a:bodyPr wrap="none" rtlCol="0">
            <a:spAutoFit/>
          </a:bodyPr>
          <a:lstStyle/>
          <a:p>
            <a:r>
              <a:rPr lang="fr-CA" sz="800" dirty="0">
                <a:solidFill>
                  <a:schemeClr val="tx1">
                    <a:lumMod val="50000"/>
                    <a:lumOff val="50000"/>
                  </a:schemeClr>
                </a:solidFill>
              </a:rPr>
              <a:t>MAJ-CL-18-07-2022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1" name="Rectangle 20"/>
          <p:cNvSpPr/>
          <p:nvPr>
            <p:custDataLst>
              <p:tags r:id="rId1"/>
            </p:custDataLst>
          </p:nvPr>
        </p:nvSpPr>
        <p:spPr>
          <a:xfrm>
            <a:off x="1800225" y="95688"/>
            <a:ext cx="7248082" cy="6683778"/>
          </a:xfrm>
          <a:prstGeom prst="rect">
            <a:avLst/>
          </a:prstGeom>
          <a:solidFill>
            <a:srgbClr val="E6E7E8"/>
          </a:solid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p:cNvPicPr>
            <a:picLocks noChangeAspect="1"/>
          </p:cNvPicPr>
          <p:nvPr>
            <p:custDataLst>
              <p:tags r:id="rId2"/>
            </p:custDataLst>
          </p:nvPr>
        </p:nvPicPr>
        <p:blipFill rotWithShape="1">
          <a:blip r:embed="rId10">
            <a:extLst>
              <a:ext uri="{28A0092B-C50C-407E-A947-70E740481C1C}">
                <a14:useLocalDpi xmlns:a14="http://schemas.microsoft.com/office/drawing/2010/main" val="0"/>
              </a:ext>
            </a:extLst>
          </a:blip>
          <a:srcRect t="1060" b="-1"/>
          <a:stretch/>
        </p:blipFill>
        <p:spPr>
          <a:xfrm>
            <a:off x="1781175" y="2889503"/>
            <a:ext cx="7248082" cy="3876789"/>
          </a:xfrm>
          <a:prstGeom prst="rect">
            <a:avLst/>
          </a:prstGeom>
        </p:spPr>
      </p:pic>
      <p:sp>
        <p:nvSpPr>
          <p:cNvPr id="4" name="Rectangle 3"/>
          <p:cNvSpPr/>
          <p:nvPr>
            <p:custDataLst>
              <p:tags r:id="rId3"/>
            </p:custDataLst>
          </p:nvPr>
        </p:nvSpPr>
        <p:spPr>
          <a:xfrm>
            <a:off x="53858" y="70399"/>
            <a:ext cx="1756835" cy="6719700"/>
          </a:xfrm>
          <a:prstGeom prst="rect">
            <a:avLst/>
          </a:prstGeom>
          <a:solidFill>
            <a:srgbClr val="141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4" name="Google Shape;84;p13"/>
          <p:cNvSpPr txBox="1">
            <a:spLocks noGrp="1"/>
          </p:cNvSpPr>
          <p:nvPr>
            <p:ph type="ctrTitle"/>
            <p:custDataLst>
              <p:tags r:id="rId4"/>
            </p:custDataLst>
          </p:nvPr>
        </p:nvSpPr>
        <p:spPr>
          <a:xfrm>
            <a:off x="3749277" y="2964626"/>
            <a:ext cx="3311877" cy="372705"/>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3600"/>
              <a:buFont typeface="Arial"/>
              <a:buNone/>
            </a:pPr>
            <a:r>
              <a:rPr lang="fr-CA" sz="2000" dirty="0">
                <a:latin typeface="Arial Unicode MS" panose="020B0604020202020204" pitchFamily="34" charset="-128"/>
                <a:ea typeface="Arial Unicode MS" panose="020B0604020202020204" pitchFamily="34" charset="-128"/>
                <a:cs typeface="Arial Unicode MS" panose="020B0604020202020204" pitchFamily="34" charset="-128"/>
              </a:rPr>
              <a:t>Une </a:t>
            </a:r>
            <a:r>
              <a:rPr lang="fr-CA" sz="2000" dirty="0">
                <a:latin typeface="+mn-lt"/>
                <a:ea typeface="Arial Unicode MS" panose="020B0604020202020204" pitchFamily="34" charset="-128"/>
                <a:cs typeface="Arial Unicode MS" panose="020B0604020202020204" pitchFamily="34" charset="-128"/>
              </a:rPr>
              <a:t>initiative conjointe </a:t>
            </a:r>
            <a:r>
              <a:rPr lang="fr-CA" sz="2000" dirty="0">
                <a:latin typeface="Arial Unicode MS" panose="020B0604020202020204" pitchFamily="34" charset="-128"/>
                <a:ea typeface="Arial Unicode MS" panose="020B0604020202020204" pitchFamily="34" charset="-128"/>
                <a:cs typeface="Arial Unicode MS" panose="020B0604020202020204" pitchFamily="34" charset="-128"/>
              </a:rPr>
              <a:t>de :</a:t>
            </a:r>
            <a:br>
              <a:rPr lang="fr-CA" sz="2000" dirty="0">
                <a:latin typeface="Arial Unicode MS" panose="020B0604020202020204" pitchFamily="34" charset="-128"/>
                <a:ea typeface="Arial Unicode MS" panose="020B0604020202020204" pitchFamily="34" charset="-128"/>
                <a:cs typeface="Arial Unicode MS" panose="020B0604020202020204" pitchFamily="34" charset="-128"/>
              </a:rPr>
            </a:br>
            <a:endParaRPr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Image 2"/>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225510" y="344861"/>
            <a:ext cx="1403063" cy="548274"/>
          </a:xfrm>
          <a:prstGeom prst="rect">
            <a:avLst/>
          </a:prstGeom>
        </p:spPr>
      </p:pic>
      <p:sp>
        <p:nvSpPr>
          <p:cNvPr id="19" name="Rectangle 18"/>
          <p:cNvSpPr/>
          <p:nvPr>
            <p:custDataLst>
              <p:tags r:id="rId6"/>
            </p:custDataLst>
          </p:nvPr>
        </p:nvSpPr>
        <p:spPr>
          <a:xfrm>
            <a:off x="129734" y="170120"/>
            <a:ext cx="1605082" cy="653902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custDataLst>
              <p:tags r:id="rId7"/>
            </p:custDataLst>
          </p:nvPr>
        </p:nvPicPr>
        <p:blipFill>
          <a:blip r:embed="rId12"/>
          <a:srcRect/>
          <a:stretch/>
        </p:blipFill>
        <p:spPr>
          <a:xfrm>
            <a:off x="3016758" y="3421171"/>
            <a:ext cx="4808012" cy="1796251"/>
          </a:xfrm>
          <a:prstGeom prst="rect">
            <a:avLst/>
          </a:prstGeom>
        </p:spPr>
      </p:pic>
    </p:spTree>
    <p:extLst>
      <p:ext uri="{BB962C8B-B14F-4D97-AF65-F5344CB8AC3E}">
        <p14:creationId xmlns:p14="http://schemas.microsoft.com/office/powerpoint/2010/main" val="32822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47" name="Image 46"/>
          <p:cNvPicPr>
            <a:picLocks noChangeAspect="1"/>
          </p:cNvPicPr>
          <p:nvPr>
            <p:custDataLst>
              <p:tags r:id="rId1"/>
            </p:custDataLst>
          </p:nvPr>
        </p:nvPicPr>
        <p:blipFill>
          <a:blip r:embed="rId19">
            <a:extLst>
              <a:ext uri="{28A0092B-C50C-407E-A947-70E740481C1C}">
                <a14:useLocalDpi xmlns:a14="http://schemas.microsoft.com/office/drawing/2010/main" val="0"/>
              </a:ext>
            </a:extLst>
          </a:blip>
          <a:stretch>
            <a:fillRect/>
          </a:stretch>
        </p:blipFill>
        <p:spPr>
          <a:xfrm>
            <a:off x="4572000" y="3693714"/>
            <a:ext cx="819048" cy="742857"/>
          </a:xfrm>
          <a:prstGeom prst="rect">
            <a:avLst/>
          </a:prstGeom>
        </p:spPr>
      </p:pic>
      <p:pic>
        <p:nvPicPr>
          <p:cNvPr id="36" name="Image 35"/>
          <p:cNvPicPr>
            <a:picLocks noChangeAspect="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a:xfrm>
            <a:off x="4864801" y="4499942"/>
            <a:ext cx="706099" cy="649358"/>
          </a:xfrm>
          <a:prstGeom prst="rect">
            <a:avLst/>
          </a:prstGeom>
        </p:spPr>
      </p:pic>
      <p:pic>
        <p:nvPicPr>
          <p:cNvPr id="34" name="Image 33"/>
          <p:cNvPicPr>
            <a:picLocks noChangeAspect="1"/>
          </p:cNvPicPr>
          <p:nvPr>
            <p:custDataLst>
              <p:tags r:id="rId3"/>
            </p:custDataLst>
          </p:nvPr>
        </p:nvPicPr>
        <p:blipFill>
          <a:blip r:embed="rId21">
            <a:extLst>
              <a:ext uri="{28A0092B-C50C-407E-A947-70E740481C1C}">
                <a14:useLocalDpi xmlns:a14="http://schemas.microsoft.com/office/drawing/2010/main" val="0"/>
              </a:ext>
            </a:extLst>
          </a:blip>
          <a:stretch>
            <a:fillRect/>
          </a:stretch>
        </p:blipFill>
        <p:spPr>
          <a:xfrm>
            <a:off x="3962045" y="4098282"/>
            <a:ext cx="1066667" cy="980952"/>
          </a:xfrm>
          <a:prstGeom prst="rect">
            <a:avLst/>
          </a:prstGeom>
        </p:spPr>
      </p:pic>
      <p:sp>
        <p:nvSpPr>
          <p:cNvPr id="4" name="Rectangle 3"/>
          <p:cNvSpPr/>
          <p:nvPr>
            <p:custDataLst>
              <p:tags r:id="rId4"/>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p:cNvPicPr>
            <a:picLocks noChangeAspect="1"/>
          </p:cNvPicPr>
          <p:nvPr>
            <p:custDataLst>
              <p:tags r:id="rId5"/>
            </p:custDataLst>
          </p:nvPr>
        </p:nvPicPr>
        <p:blipFill>
          <a:blip r:embed="rId22">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sp>
        <p:nvSpPr>
          <p:cNvPr id="117" name="Google Shape;117;p16"/>
          <p:cNvSpPr txBox="1">
            <a:spLocks noGrp="1"/>
          </p:cNvSpPr>
          <p:nvPr>
            <p:ph type="title"/>
            <p:custDataLst>
              <p:tags r:id="rId6"/>
            </p:custDataLst>
          </p:nvPr>
        </p:nvSpPr>
        <p:spPr>
          <a:xfrm>
            <a:off x="1938362" y="1834236"/>
            <a:ext cx="6542501" cy="1224484"/>
          </a:xfrm>
          <a:prstGeom prst="rect">
            <a:avLst/>
          </a:prstGeom>
          <a:noFill/>
          <a:ln>
            <a:noFill/>
          </a:ln>
        </p:spPr>
        <p:txBody>
          <a:bodyPr spcFirstLastPara="1" wrap="square" lIns="91425" tIns="45700" rIns="91425" bIns="45700" anchor="t" anchorCtr="0">
            <a:noAutofit/>
          </a:bodyPr>
          <a:lstStyle/>
          <a:p>
            <a:pPr lvl="0">
              <a:lnSpc>
                <a:spcPct val="150000"/>
              </a:lnSpc>
              <a:buSzPts val="1600"/>
            </a:pPr>
            <a:r>
              <a:rPr lang="fr-CA" sz="1600" dirty="0">
                <a:latin typeface="Arial" panose="020B0604020202020204" pitchFamily="34" charset="0"/>
                <a:ea typeface="Arial Unicode MS" panose="020B0604020202020204" pitchFamily="34" charset="-128"/>
                <a:cs typeface="Arial" panose="020B0604020202020204" pitchFamily="34" charset="0"/>
              </a:rPr>
              <a:t>Cette leçon fait suite à la leçon 2.1</a:t>
            </a:r>
            <a:r>
              <a:rPr lang="fr-CA" sz="1600" i="1" dirty="0">
                <a:latin typeface="Arial" panose="020B0604020202020204" pitchFamily="34" charset="0"/>
                <a:ea typeface="Arial Unicode MS" panose="020B0604020202020204" pitchFamily="34" charset="-128"/>
                <a:cs typeface="Arial" panose="020B0604020202020204" pitchFamily="34" charset="0"/>
              </a:rPr>
              <a:t>, Dresser l’autoportrait du milieu</a:t>
            </a:r>
            <a:r>
              <a:rPr lang="fr-CA" sz="1600" dirty="0">
                <a:latin typeface="Arial" panose="020B0604020202020204" pitchFamily="34" charset="0"/>
                <a:ea typeface="Arial Unicode MS" panose="020B0604020202020204" pitchFamily="34" charset="-128"/>
                <a:cs typeface="Arial" panose="020B0604020202020204" pitchFamily="34" charset="0"/>
              </a:rPr>
              <a:t>. Pour déterminer la place du conseil d’élèves dans l’école, vous pouvez considérer les trois éléments suivants :</a:t>
            </a:r>
            <a:endParaRPr sz="1600" dirty="0">
              <a:latin typeface="Arial" panose="020B0604020202020204" pitchFamily="34" charset="0"/>
              <a:ea typeface="Arial Unicode MS" panose="020B0604020202020204" pitchFamily="34" charset="-128"/>
              <a:cs typeface="Arial" panose="020B0604020202020204" pitchFamily="34" charset="0"/>
            </a:endParaRPr>
          </a:p>
        </p:txBody>
      </p:sp>
      <p:sp>
        <p:nvSpPr>
          <p:cNvPr id="118" name="Google Shape;118;p16"/>
          <p:cNvSpPr txBox="1"/>
          <p:nvPr>
            <p:custDataLst>
              <p:tags r:id="rId7"/>
            </p:custDataLst>
          </p:nvPr>
        </p:nvSpPr>
        <p:spPr>
          <a:xfrm>
            <a:off x="5188723" y="3269351"/>
            <a:ext cx="1547682" cy="7403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rPr>
              <a:t>L’autoportrait de votre milieu</a:t>
            </a:r>
            <a:endParaRPr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19" name="Google Shape;119;p16"/>
          <p:cNvSpPr txBox="1"/>
          <p:nvPr>
            <p:custDataLst>
              <p:tags r:id="rId8"/>
            </p:custDataLst>
          </p:nvPr>
        </p:nvSpPr>
        <p:spPr>
          <a:xfrm>
            <a:off x="2677153" y="4133770"/>
            <a:ext cx="1450999" cy="7403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rPr>
              <a:t>L’entente de collaboration</a:t>
            </a:r>
            <a:endParaRPr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20" name="Google Shape;120;p16"/>
          <p:cNvSpPr txBox="1"/>
          <p:nvPr>
            <p:custDataLst>
              <p:tags r:id="rId9"/>
            </p:custDataLst>
          </p:nvPr>
        </p:nvSpPr>
        <p:spPr>
          <a:xfrm>
            <a:off x="5346744" y="4647018"/>
            <a:ext cx="2543344" cy="88269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0" i="0" u="none" strike="noStrike" cap="none">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5" name="Rectangle 14"/>
          <p:cNvSpPr/>
          <p:nvPr>
            <p:custDataLst>
              <p:tags r:id="rId10"/>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custDataLst>
              <p:tags r:id="rId11"/>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3" name="Image 22"/>
          <p:cNvPicPr>
            <a:picLocks noChangeAspect="1"/>
          </p:cNvPicPr>
          <p:nvPr>
            <p:custDataLst>
              <p:tags r:id="rId12"/>
            </p:custDataLst>
          </p:nvPr>
        </p:nvPicPr>
        <p:blipFill>
          <a:blip r:embed="rId23">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4" name="Rectangle 23"/>
          <p:cNvSpPr/>
          <p:nvPr>
            <p:custDataLst>
              <p:tags r:id="rId13"/>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Google Shape;118;p16"/>
          <p:cNvSpPr txBox="1"/>
          <p:nvPr>
            <p:custDataLst>
              <p:tags r:id="rId14"/>
            </p:custDataLst>
          </p:nvPr>
        </p:nvSpPr>
        <p:spPr>
          <a:xfrm>
            <a:off x="6341758" y="289539"/>
            <a:ext cx="233488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2.2</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53" name="ZoneTexte 52"/>
          <p:cNvSpPr txBox="1"/>
          <p:nvPr>
            <p:custDataLst>
              <p:tags r:id="rId15"/>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54" name="Groupe 53"/>
          <p:cNvGrpSpPr/>
          <p:nvPr>
            <p:custDataLst>
              <p:tags r:id="rId16"/>
            </p:custDataLst>
          </p:nvPr>
        </p:nvGrpSpPr>
        <p:grpSpPr>
          <a:xfrm>
            <a:off x="308868" y="5622521"/>
            <a:ext cx="825867" cy="553614"/>
            <a:chOff x="311331" y="4632987"/>
            <a:chExt cx="825867" cy="553614"/>
          </a:xfrm>
        </p:grpSpPr>
        <p:grpSp>
          <p:nvGrpSpPr>
            <p:cNvPr id="55" name="Groupe 54"/>
            <p:cNvGrpSpPr/>
            <p:nvPr/>
          </p:nvGrpSpPr>
          <p:grpSpPr>
            <a:xfrm>
              <a:off x="494072" y="4900644"/>
              <a:ext cx="486696" cy="285957"/>
              <a:chOff x="337757" y="5145206"/>
              <a:chExt cx="603937" cy="354842"/>
            </a:xfrm>
            <a:solidFill>
              <a:schemeClr val="bg1"/>
            </a:solidFill>
          </p:grpSpPr>
          <p:sp>
            <p:nvSpPr>
              <p:cNvPr id="57" name="Rectangle 56"/>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58" name="Triangle isocèle 57"/>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56" name="ZoneTexte 55"/>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24"/>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53" name="Image 52"/>
          <p:cNvPicPr>
            <a:picLocks noChangeAspect="1"/>
          </p:cNvPicPr>
          <p:nvPr>
            <p:custDataLst>
              <p:tags r:id="rId1"/>
            </p:custDataLst>
          </p:nvPr>
        </p:nvPicPr>
        <p:blipFill>
          <a:blip r:embed="rId1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72000" y="3693714"/>
            <a:ext cx="819048" cy="742857"/>
          </a:xfrm>
          <a:prstGeom prst="rect">
            <a:avLst/>
          </a:prstGeom>
        </p:spPr>
      </p:pic>
      <p:pic>
        <p:nvPicPr>
          <p:cNvPr id="52" name="Image 51"/>
          <p:cNvPicPr>
            <a:picLocks noChangeAspect="1"/>
          </p:cNvPicPr>
          <p:nvPr>
            <p:custDataLst>
              <p:tags r:id="rId2"/>
            </p:custDataLst>
          </p:nvPr>
        </p:nvPicPr>
        <p:blipFill>
          <a:blip r:embed="rId2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64801" y="4499942"/>
            <a:ext cx="706099" cy="649358"/>
          </a:xfrm>
          <a:prstGeom prst="rect">
            <a:avLst/>
          </a:prstGeom>
        </p:spPr>
      </p:pic>
      <p:sp>
        <p:nvSpPr>
          <p:cNvPr id="128" name="Google Shape;128;p17"/>
          <p:cNvSpPr txBox="1">
            <a:spLocks noGrp="1"/>
          </p:cNvSpPr>
          <p:nvPr>
            <p:ph type="title"/>
            <p:custDataLst>
              <p:tags r:id="rId3"/>
            </p:custDataLst>
          </p:nvPr>
        </p:nvSpPr>
        <p:spPr>
          <a:xfrm>
            <a:off x="1935421" y="1837439"/>
            <a:ext cx="6049645" cy="707683"/>
          </a:xfrm>
          <a:prstGeom prst="rect">
            <a:avLst/>
          </a:prstGeom>
          <a:noFill/>
          <a:ln>
            <a:noFill/>
          </a:ln>
        </p:spPr>
        <p:txBody>
          <a:bodyPr spcFirstLastPara="1" wrap="square" lIns="91425" tIns="45700" rIns="91425" bIns="45700" anchor="t" anchorCtr="0">
            <a:noAutofit/>
          </a:bodyPr>
          <a:lstStyle/>
          <a:p>
            <a:pPr marL="0" lvl="0" indent="0" rtl="0">
              <a:lnSpc>
                <a:spcPct val="150000"/>
              </a:lnSpc>
              <a:spcBef>
                <a:spcPts val="0"/>
              </a:spcBef>
              <a:spcAft>
                <a:spcPts val="0"/>
              </a:spcAft>
              <a:buClr>
                <a:schemeClr val="dk1"/>
              </a:buClr>
              <a:buSzPts val="1600"/>
              <a:buFont typeface="Arial"/>
              <a:buNone/>
            </a:pPr>
            <a:r>
              <a:rPr lang="fr-CA" sz="1600" dirty="0">
                <a:latin typeface="Arial" panose="020B0604020202020204" pitchFamily="34" charset="0"/>
                <a:ea typeface="Arial Unicode MS" panose="020B0604020202020204" pitchFamily="34" charset="-128"/>
                <a:cs typeface="Arial" panose="020B0604020202020204" pitchFamily="34" charset="0"/>
              </a:rPr>
              <a:t>Dans cette leçon, nous traiterons plus en détail de l’entente de collaboration.</a:t>
            </a:r>
            <a:endParaRPr sz="1600" dirty="0">
              <a:latin typeface="Arial" panose="020B0604020202020204" pitchFamily="34" charset="0"/>
              <a:ea typeface="Arial Unicode MS" panose="020B0604020202020204" pitchFamily="34" charset="-128"/>
              <a:cs typeface="Arial" panose="020B0604020202020204" pitchFamily="34" charset="0"/>
            </a:endParaRPr>
          </a:p>
        </p:txBody>
      </p:sp>
      <p:sp>
        <p:nvSpPr>
          <p:cNvPr id="9" name="Rectangle 8"/>
          <p:cNvSpPr/>
          <p:nvPr>
            <p:custDataLst>
              <p:tags r:id="rId4"/>
            </p:custDataLst>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p:cNvPicPr>
            <a:picLocks noChangeAspect="1"/>
          </p:cNvPicPr>
          <p:nvPr>
            <p:custDataLst>
              <p:tags r:id="rId5"/>
            </p:custDataLst>
          </p:nvPr>
        </p:nvPicPr>
        <p:blipFill>
          <a:blip r:embed="rId21">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sp>
        <p:nvSpPr>
          <p:cNvPr id="11" name="Rectangle 10"/>
          <p:cNvSpPr/>
          <p:nvPr>
            <p:custDataLst>
              <p:tags r:id="rId6"/>
            </p:custDataLst>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p:cNvSpPr/>
          <p:nvPr>
            <p:custDataLst>
              <p:tags r:id="rId7"/>
            </p:custDataLst>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3" name="Image 12"/>
          <p:cNvPicPr>
            <a:picLocks noChangeAspect="1"/>
          </p:cNvPicPr>
          <p:nvPr>
            <p:custDataLst>
              <p:tags r:id="rId8"/>
            </p:custDataLst>
          </p:nvPr>
        </p:nvPicPr>
        <p:blipFill>
          <a:blip r:embed="rId22">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4" name="Rectangle 13"/>
          <p:cNvSpPr/>
          <p:nvPr>
            <p:custDataLst>
              <p:tags r:id="rId9"/>
            </p:custDataLst>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Google Shape;118;p16"/>
          <p:cNvSpPr txBox="1"/>
          <p:nvPr>
            <p:custDataLst>
              <p:tags r:id="rId10"/>
            </p:custDataLst>
          </p:nvPr>
        </p:nvSpPr>
        <p:spPr>
          <a:xfrm>
            <a:off x="6341758" y="289539"/>
            <a:ext cx="223328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2.2</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2" name="Google Shape;118;p16"/>
          <p:cNvSpPr txBox="1"/>
          <p:nvPr>
            <p:custDataLst>
              <p:tags r:id="rId11"/>
            </p:custDataLst>
          </p:nvPr>
        </p:nvSpPr>
        <p:spPr>
          <a:xfrm>
            <a:off x="5188723" y="3269351"/>
            <a:ext cx="1547682" cy="7403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dirty="0">
                <a:solidFill>
                  <a:schemeClr val="bg1">
                    <a:lumMod val="65000"/>
                  </a:schemeClr>
                </a:solidFill>
                <a:latin typeface="Arial" panose="020B0604020202020204" pitchFamily="34" charset="0"/>
                <a:ea typeface="Arial Unicode MS" panose="020B0604020202020204" pitchFamily="34" charset="-128"/>
                <a:cs typeface="Arial" panose="020B0604020202020204" pitchFamily="34" charset="0"/>
                <a:sym typeface="Arial"/>
              </a:rPr>
              <a:t>L’autoportrait de votre milieu</a:t>
            </a:r>
            <a:endParaRPr sz="1600" b="0" i="0" u="none" strike="noStrike" cap="none" dirty="0">
              <a:solidFill>
                <a:schemeClr val="bg1">
                  <a:lumMod val="65000"/>
                </a:schemeClr>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3" name="Google Shape;119;p16"/>
          <p:cNvSpPr txBox="1"/>
          <p:nvPr>
            <p:custDataLst>
              <p:tags r:id="rId12"/>
            </p:custDataLst>
          </p:nvPr>
        </p:nvSpPr>
        <p:spPr>
          <a:xfrm>
            <a:off x="2677153" y="4133770"/>
            <a:ext cx="1450999" cy="7403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rPr>
              <a:t>L’entente de collaboration</a:t>
            </a:r>
            <a:endParaRPr sz="1600" b="0" i="0" u="none" strike="noStrike" cap="none" dirty="0">
              <a:solidFill>
                <a:schemeClr val="dk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4" name="Google Shape;120;p16"/>
          <p:cNvSpPr txBox="1"/>
          <p:nvPr>
            <p:custDataLst>
              <p:tags r:id="rId13"/>
            </p:custDataLst>
          </p:nvPr>
        </p:nvSpPr>
        <p:spPr>
          <a:xfrm>
            <a:off x="5346744" y="4647018"/>
            <a:ext cx="2543344" cy="88269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u="none" strike="noStrike" cap="none">
                <a:solidFill>
                  <a:schemeClr val="bg1">
                    <a:lumMod val="65000"/>
                  </a:schemeClr>
                </a:solidFill>
                <a:latin typeface="Arial" panose="020B0604020202020204" pitchFamily="34" charset="0"/>
                <a:ea typeface="Arial Unicode MS" panose="020B0604020202020204" pitchFamily="34" charset="-128"/>
                <a:cs typeface="Arial" panose="020B0604020202020204" pitchFamily="34" charset="0"/>
                <a:sym typeface="Arial"/>
              </a:rPr>
              <a:t>La collaboration avec les personnes-ressources</a:t>
            </a:r>
            <a:endParaRPr sz="1600" b="0" i="0" u="none" strike="noStrike" cap="none">
              <a:solidFill>
                <a:schemeClr val="bg1">
                  <a:lumMod val="65000"/>
                </a:schemeClr>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44" name="ZoneTexte 43"/>
          <p:cNvSpPr txBox="1"/>
          <p:nvPr>
            <p:custDataLst>
              <p:tags r:id="rId14"/>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45" name="Groupe 44"/>
          <p:cNvGrpSpPr/>
          <p:nvPr>
            <p:custDataLst>
              <p:tags r:id="rId15"/>
            </p:custDataLst>
          </p:nvPr>
        </p:nvGrpSpPr>
        <p:grpSpPr>
          <a:xfrm>
            <a:off x="308868" y="5622521"/>
            <a:ext cx="825867" cy="553614"/>
            <a:chOff x="311331" y="4632987"/>
            <a:chExt cx="825867" cy="553614"/>
          </a:xfrm>
        </p:grpSpPr>
        <p:grpSp>
          <p:nvGrpSpPr>
            <p:cNvPr id="46" name="Groupe 45"/>
            <p:cNvGrpSpPr/>
            <p:nvPr/>
          </p:nvGrpSpPr>
          <p:grpSpPr>
            <a:xfrm>
              <a:off x="494072" y="4900644"/>
              <a:ext cx="486696" cy="285957"/>
              <a:chOff x="337757" y="5145206"/>
              <a:chExt cx="603937" cy="354842"/>
            </a:xfrm>
            <a:solidFill>
              <a:schemeClr val="bg1"/>
            </a:solidFill>
          </p:grpSpPr>
          <p:sp>
            <p:nvSpPr>
              <p:cNvPr id="48" name="Rectangle 47"/>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49" name="Triangle isocèle 48"/>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47" name="ZoneTexte 46"/>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23"/>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pic>
        <p:nvPicPr>
          <p:cNvPr id="51" name="Image 50"/>
          <p:cNvPicPr>
            <a:picLocks noChangeAspect="1"/>
          </p:cNvPicPr>
          <p:nvPr>
            <p:custDataLst>
              <p:tags r:id="rId16"/>
            </p:custDataLst>
          </p:nvPr>
        </p:nvPicPr>
        <p:blipFill>
          <a:blip r:embed="rId24">
            <a:extLst>
              <a:ext uri="{28A0092B-C50C-407E-A947-70E740481C1C}">
                <a14:useLocalDpi xmlns:a14="http://schemas.microsoft.com/office/drawing/2010/main" val="0"/>
              </a:ext>
            </a:extLst>
          </a:blip>
          <a:stretch>
            <a:fillRect/>
          </a:stretch>
        </p:blipFill>
        <p:spPr>
          <a:xfrm>
            <a:off x="3962045" y="4098282"/>
            <a:ext cx="1066667" cy="9809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6" name="Image 5"/>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176542" y="196838"/>
            <a:ext cx="1457608" cy="559651"/>
          </a:xfrm>
          <a:prstGeom prst="rect">
            <a:avLst/>
          </a:prstGeom>
        </p:spPr>
      </p:pic>
      <p:grpSp>
        <p:nvGrpSpPr>
          <p:cNvPr id="21" name="Groupe 20"/>
          <p:cNvGrpSpPr/>
          <p:nvPr>
            <p:custDataLst>
              <p:tags r:id="rId2"/>
            </p:custDataLst>
          </p:nvPr>
        </p:nvGrpSpPr>
        <p:grpSpPr>
          <a:xfrm>
            <a:off x="86832" y="808959"/>
            <a:ext cx="8966123" cy="5953348"/>
            <a:chOff x="86832" y="808959"/>
            <a:chExt cx="8966123" cy="5953348"/>
          </a:xfrm>
        </p:grpSpPr>
        <p:sp>
          <p:nvSpPr>
            <p:cNvPr id="5" name="Rectangle 4"/>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0" name="Groupe 19"/>
          <p:cNvGrpSpPr/>
          <p:nvPr>
            <p:custDataLst>
              <p:tags r:id="rId3"/>
            </p:custDataLst>
          </p:nvPr>
        </p:nvGrpSpPr>
        <p:grpSpPr>
          <a:xfrm>
            <a:off x="80413" y="77923"/>
            <a:ext cx="8983174" cy="758076"/>
            <a:chOff x="80413" y="77923"/>
            <a:chExt cx="8983174" cy="758076"/>
          </a:xfrm>
        </p:grpSpPr>
        <p:sp>
          <p:nvSpPr>
            <p:cNvPr id="8" name="Rectangle 7"/>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0" name="Rectangle 9"/>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Google Shape;118;p16"/>
            <p:cNvSpPr txBox="1"/>
            <p:nvPr/>
          </p:nvSpPr>
          <p:spPr>
            <a:xfrm>
              <a:off x="6341758" y="289539"/>
              <a:ext cx="230440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2.2</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142" name="Google Shape;142;p18"/>
          <p:cNvSpPr txBox="1"/>
          <p:nvPr>
            <p:custDataLst>
              <p:tags r:id="rId4"/>
            </p:custDataLst>
          </p:nvPr>
        </p:nvSpPr>
        <p:spPr>
          <a:xfrm>
            <a:off x="1953792" y="1903408"/>
            <a:ext cx="6535361" cy="2085573"/>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buSzPts val="1600"/>
            </a:pPr>
            <a:r>
              <a:rPr lang="fr-CA" sz="1600" b="0" i="0" u="none" strike="noStrike" cap="none" dirty="0">
                <a:solidFill>
                  <a:schemeClr val="dk1"/>
                </a:solidFill>
                <a:latin typeface="Arial"/>
                <a:ea typeface="Arial"/>
                <a:cs typeface="Arial"/>
                <a:sym typeface="Arial"/>
              </a:rPr>
              <a:t>Les jeunes ont souvent de nombreuses idées et ils s’engagent au sein du conseil d’élèves dans l’intention de faire une différence dans leur milieu. </a:t>
            </a:r>
            <a:r>
              <a:rPr lang="fr-CA" sz="1600" dirty="0">
                <a:solidFill>
                  <a:schemeClr val="dk1"/>
                </a:solidFill>
              </a:rPr>
              <a:t>S</a:t>
            </a:r>
            <a:r>
              <a:rPr lang="fr-CA" sz="1600" b="0" i="0" u="none" strike="noStrike" cap="none" dirty="0">
                <a:solidFill>
                  <a:schemeClr val="dk1"/>
                </a:solidFill>
                <a:latin typeface="Arial"/>
                <a:ea typeface="Arial"/>
                <a:cs typeface="Arial"/>
                <a:sym typeface="Arial"/>
              </a:rPr>
              <a:t>i cette différence prenait la forme d’une modification au code de vie de l’école…</a:t>
            </a:r>
          </a:p>
          <a:p>
            <a:pPr lvl="0">
              <a:lnSpc>
                <a:spcPct val="150000"/>
              </a:lnSpc>
              <a:buClr>
                <a:schemeClr val="dk1"/>
              </a:buClr>
              <a:buSzPts val="1600"/>
            </a:pPr>
            <a:endParaRPr lang="fr-CA" sz="1600" b="0" i="0" u="none" strike="noStrike" cap="none" dirty="0">
              <a:solidFill>
                <a:schemeClr val="dk1"/>
              </a:solidFill>
              <a:latin typeface="Arial"/>
              <a:ea typeface="Arial"/>
              <a:cs typeface="Arial"/>
              <a:sym typeface="Arial"/>
            </a:endParaRPr>
          </a:p>
          <a:p>
            <a:pPr lvl="0" algn="r">
              <a:lnSpc>
                <a:spcPct val="150000"/>
              </a:lnSpc>
              <a:buClr>
                <a:schemeClr val="dk1"/>
              </a:buClr>
              <a:buSzPts val="1600"/>
            </a:pPr>
            <a:r>
              <a:rPr lang="fr-CA" sz="1600" b="1" dirty="0">
                <a:solidFill>
                  <a:schemeClr val="dk1"/>
                </a:solidFill>
              </a:rPr>
              <a:t>  </a:t>
            </a:r>
            <a:r>
              <a:rPr lang="fr-CA" sz="1600" b="1" i="0" u="none" strike="noStrike" cap="none" dirty="0">
                <a:solidFill>
                  <a:schemeClr val="dk1"/>
                </a:solidFill>
                <a:latin typeface="Arial"/>
                <a:ea typeface="Arial"/>
                <a:cs typeface="Arial"/>
                <a:sym typeface="Arial"/>
              </a:rPr>
              <a:t>Est-ce que la direction serait pr</a:t>
            </a:r>
            <a:r>
              <a:rPr lang="fr-CA" sz="1600" b="1" dirty="0">
                <a:solidFill>
                  <a:schemeClr val="dk1"/>
                </a:solidFill>
              </a:rPr>
              <a:t>ête à appuyer le projet?</a:t>
            </a:r>
          </a:p>
          <a:p>
            <a:pPr lvl="0">
              <a:lnSpc>
                <a:spcPct val="150000"/>
              </a:lnSpc>
              <a:buClr>
                <a:schemeClr val="dk1"/>
              </a:buClr>
              <a:buSzPts val="1600"/>
            </a:pPr>
            <a:endParaRPr lang="fr-CA" sz="1600" dirty="0">
              <a:solidFill>
                <a:schemeClr val="dk1"/>
              </a:solidFill>
            </a:endParaRPr>
          </a:p>
        </p:txBody>
      </p:sp>
      <p:sp>
        <p:nvSpPr>
          <p:cNvPr id="17" name="Google Shape;119;p16"/>
          <p:cNvSpPr txBox="1"/>
          <p:nvPr>
            <p:custDataLst>
              <p:tags r:id="rId5"/>
            </p:custDataLst>
          </p:nvPr>
        </p:nvSpPr>
        <p:spPr>
          <a:xfrm>
            <a:off x="1941429" y="1134315"/>
            <a:ext cx="2745189"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B91A62"/>
                </a:solidFill>
                <a:latin typeface="Arial" panose="020B0604020202020204" pitchFamily="34" charset="0"/>
                <a:ea typeface="Arial Unicode MS" panose="020B0604020202020204" pitchFamily="34" charset="-128"/>
                <a:cs typeface="Arial" panose="020B0604020202020204" pitchFamily="34" charset="0"/>
                <a:sym typeface="Arial"/>
              </a:rPr>
              <a:t>L’entente de collaboration</a:t>
            </a:r>
            <a:endParaRPr sz="1600" b="1" i="0" u="none" strike="noStrike" cap="none" dirty="0">
              <a:solidFill>
                <a:srgbClr val="B91A62"/>
              </a:solidFill>
              <a:latin typeface="Arial" panose="020B0604020202020204" pitchFamily="34" charset="0"/>
              <a:ea typeface="Arial Unicode MS" panose="020B0604020202020204" pitchFamily="34" charset="-128"/>
              <a:cs typeface="Arial" panose="020B0604020202020204" pitchFamily="34" charset="0"/>
              <a:sym typeface="Arial"/>
            </a:endParaRPr>
          </a:p>
        </p:txBody>
      </p:sp>
      <p:pic>
        <p:nvPicPr>
          <p:cNvPr id="2" name="Image 1"/>
          <p:cNvPicPr>
            <a:picLocks noChangeAspect="1"/>
          </p:cNvPicPr>
          <p:nvPr>
            <p:custDataLst>
              <p:tags r:id="rId6"/>
            </p:custDataLst>
          </p:nvPr>
        </p:nvPicPr>
        <p:blipFill rotWithShape="1">
          <a:blip r:embed="rId15">
            <a:extLst>
              <a:ext uri="{28A0092B-C50C-407E-A947-70E740481C1C}">
                <a14:useLocalDpi xmlns:a14="http://schemas.microsoft.com/office/drawing/2010/main" val="0"/>
              </a:ext>
            </a:extLst>
          </a:blip>
          <a:srcRect l="69535" t="66019" r="24651" b="20338"/>
          <a:stretch/>
        </p:blipFill>
        <p:spPr>
          <a:xfrm>
            <a:off x="7312240" y="4087577"/>
            <a:ext cx="498385" cy="657869"/>
          </a:xfrm>
          <a:prstGeom prst="rect">
            <a:avLst/>
          </a:prstGeom>
        </p:spPr>
      </p:pic>
      <p:pic>
        <p:nvPicPr>
          <p:cNvPr id="3" name="Image 2"/>
          <p:cNvPicPr>
            <a:picLocks noChangeAspect="1"/>
          </p:cNvPicPr>
          <p:nvPr>
            <p:custDataLst>
              <p:tags r:id="rId7"/>
            </p:custDataLst>
          </p:nvPr>
        </p:nvPicPr>
        <p:blipFill rotWithShape="1">
          <a:blip r:embed="rId16">
            <a:extLst>
              <a:ext uri="{28A0092B-C50C-407E-A947-70E740481C1C}">
                <a14:useLocalDpi xmlns:a14="http://schemas.microsoft.com/office/drawing/2010/main" val="0"/>
              </a:ext>
            </a:extLst>
          </a:blip>
          <a:srcRect l="64297" t="54329" r="23378" b="20660"/>
          <a:stretch/>
        </p:blipFill>
        <p:spPr>
          <a:xfrm>
            <a:off x="7596102" y="4023528"/>
            <a:ext cx="943745" cy="1077295"/>
          </a:xfrm>
          <a:prstGeom prst="rect">
            <a:avLst/>
          </a:prstGeom>
        </p:spPr>
      </p:pic>
      <p:pic>
        <p:nvPicPr>
          <p:cNvPr id="4" name="Image 3"/>
          <p:cNvPicPr>
            <a:picLocks noChangeAspect="1"/>
          </p:cNvPicPr>
          <p:nvPr>
            <p:custDataLst>
              <p:tags r:id="rId8"/>
            </p:custDataLst>
          </p:nvPr>
        </p:nvPicPr>
        <p:blipFill rotWithShape="1">
          <a:blip r:embed="rId17">
            <a:extLst>
              <a:ext uri="{28A0092B-C50C-407E-A947-70E740481C1C}">
                <a14:useLocalDpi xmlns:a14="http://schemas.microsoft.com/office/drawing/2010/main" val="0"/>
              </a:ext>
            </a:extLst>
          </a:blip>
          <a:srcRect l="35581" t="30411" r="52675" b="22874"/>
          <a:stretch/>
        </p:blipFill>
        <p:spPr>
          <a:xfrm>
            <a:off x="6694257" y="4359349"/>
            <a:ext cx="1073889" cy="2402958"/>
          </a:xfrm>
          <a:prstGeom prst="rect">
            <a:avLst/>
          </a:prstGeom>
        </p:spPr>
      </p:pic>
      <p:sp>
        <p:nvSpPr>
          <p:cNvPr id="31" name="ZoneTexte 30"/>
          <p:cNvSpPr txBox="1"/>
          <p:nvPr>
            <p:custDataLst>
              <p:tags r:id="rId9"/>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32" name="Groupe 31"/>
          <p:cNvGrpSpPr/>
          <p:nvPr>
            <p:custDataLst>
              <p:tags r:id="rId10"/>
            </p:custDataLst>
          </p:nvPr>
        </p:nvGrpSpPr>
        <p:grpSpPr>
          <a:xfrm>
            <a:off x="308868" y="5622521"/>
            <a:ext cx="825867" cy="553614"/>
            <a:chOff x="311331" y="4632987"/>
            <a:chExt cx="825867" cy="553614"/>
          </a:xfrm>
        </p:grpSpPr>
        <p:grpSp>
          <p:nvGrpSpPr>
            <p:cNvPr id="33" name="Groupe 32"/>
            <p:cNvGrpSpPr/>
            <p:nvPr/>
          </p:nvGrpSpPr>
          <p:grpSpPr>
            <a:xfrm>
              <a:off x="494072" y="4900644"/>
              <a:ext cx="486696" cy="285957"/>
              <a:chOff x="337757" y="5145206"/>
              <a:chExt cx="603937" cy="354842"/>
            </a:xfrm>
            <a:solidFill>
              <a:schemeClr val="bg1"/>
            </a:solidFill>
          </p:grpSpPr>
          <p:sp>
            <p:nvSpPr>
              <p:cNvPr id="35" name="Rectangle 34"/>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36" name="Triangle isocèle 35"/>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34" name="ZoneTexte 33"/>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8"/>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Tree>
    <p:extLst>
      <p:ext uri="{BB962C8B-B14F-4D97-AF65-F5344CB8AC3E}">
        <p14:creationId xmlns:p14="http://schemas.microsoft.com/office/powerpoint/2010/main" val="348800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2" name="Google Shape;142;p18"/>
          <p:cNvSpPr txBox="1"/>
          <p:nvPr>
            <p:custDataLst>
              <p:tags r:id="rId1"/>
            </p:custDataLst>
          </p:nvPr>
        </p:nvSpPr>
        <p:spPr>
          <a:xfrm>
            <a:off x="1947956" y="1843007"/>
            <a:ext cx="6532908" cy="2804586"/>
          </a:xfrm>
          <a:prstGeom prst="rect">
            <a:avLst/>
          </a:prstGeom>
          <a:noFill/>
          <a:ln>
            <a:noFill/>
          </a:ln>
        </p:spPr>
        <p:txBody>
          <a:bodyPr spcFirstLastPara="1" wrap="square" lIns="91425" tIns="45700" rIns="91425" bIns="45700" anchor="t" anchorCtr="0">
            <a:noAutofit/>
          </a:bodyPr>
          <a:lstStyle/>
          <a:p>
            <a:pPr>
              <a:lnSpc>
                <a:spcPct val="150000"/>
              </a:lnSpc>
              <a:spcAft>
                <a:spcPts val="600"/>
              </a:spcAft>
            </a:pPr>
            <a:r>
              <a:rPr lang="fr-FR" sz="1600" dirty="0">
                <a:solidFill>
                  <a:schemeClr val="dk1"/>
                </a:solidFill>
              </a:rPr>
              <a:t>Si, en début d’année scolaire, la direction n’est pas prête à permettre aux élèves de modifier le code de vie, il est préférable que le conseil d'élèves en soit informé dès le début de son mandat. </a:t>
            </a:r>
          </a:p>
          <a:p>
            <a:pPr>
              <a:lnSpc>
                <a:spcPct val="150000"/>
              </a:lnSpc>
              <a:spcAft>
                <a:spcPts val="600"/>
              </a:spcAft>
            </a:pPr>
            <a:r>
              <a:rPr lang="fr-FR" sz="1600" dirty="0">
                <a:solidFill>
                  <a:schemeClr val="dk1"/>
                </a:solidFill>
              </a:rPr>
              <a:t>Si les attentes ne sont pas claires, le conseil peut s'engager dans une voie sans issue et, devant un refus, conclure qu'on leur accorde un faux pouvoir. Ceci pourrait créer des frustrations au sein du conseil et du cynisme envers l'engagement.</a:t>
            </a:r>
          </a:p>
          <a:p>
            <a:pPr lvl="0">
              <a:lnSpc>
                <a:spcPct val="150000"/>
              </a:lnSpc>
              <a:buClr>
                <a:schemeClr val="dk1"/>
              </a:buClr>
              <a:buSzPts val="1600"/>
            </a:pPr>
            <a:r>
              <a:rPr lang="fr-CA" sz="1600" dirty="0">
                <a:solidFill>
                  <a:schemeClr val="dk1"/>
                </a:solidFill>
              </a:rPr>
              <a:t>En tant que responsable du conseil d’élèves, vous pouvez</a:t>
            </a:r>
            <a:br>
              <a:rPr lang="fr-CA" sz="1600" dirty="0">
                <a:solidFill>
                  <a:schemeClr val="dk1"/>
                </a:solidFill>
              </a:rPr>
            </a:br>
            <a:r>
              <a:rPr lang="fr-CA" sz="1600" dirty="0">
                <a:solidFill>
                  <a:schemeClr val="dk1"/>
                </a:solidFill>
              </a:rPr>
              <a:t>prévenir ce type de situation en complétant une entente de collaboration entre la direction de l’école et les membres</a:t>
            </a:r>
            <a:br>
              <a:rPr lang="fr-CA" sz="1600" dirty="0">
                <a:solidFill>
                  <a:schemeClr val="dk1"/>
                </a:solidFill>
              </a:rPr>
            </a:br>
            <a:r>
              <a:rPr lang="fr-CA" sz="1600" dirty="0">
                <a:solidFill>
                  <a:schemeClr val="dk1"/>
                </a:solidFill>
              </a:rPr>
              <a:t>du conseil d’élèves.</a:t>
            </a:r>
          </a:p>
          <a:p>
            <a:pPr lvl="0">
              <a:lnSpc>
                <a:spcPct val="150000"/>
              </a:lnSpc>
              <a:buClr>
                <a:schemeClr val="dk1"/>
              </a:buClr>
              <a:buSzPts val="1600"/>
            </a:pPr>
            <a:endParaRPr lang="fr-CA" sz="1600" dirty="0">
              <a:solidFill>
                <a:schemeClr val="dk1"/>
              </a:solidFill>
            </a:endParaRPr>
          </a:p>
        </p:txBody>
      </p:sp>
      <p:grpSp>
        <p:nvGrpSpPr>
          <p:cNvPr id="7" name="Groupe 6"/>
          <p:cNvGrpSpPr/>
          <p:nvPr>
            <p:custDataLst>
              <p:tags r:id="rId2"/>
            </p:custDataLst>
          </p:nvPr>
        </p:nvGrpSpPr>
        <p:grpSpPr>
          <a:xfrm>
            <a:off x="86832" y="808959"/>
            <a:ext cx="8966123" cy="5953348"/>
            <a:chOff x="86832" y="808959"/>
            <a:chExt cx="8966123" cy="5953348"/>
          </a:xfrm>
        </p:grpSpPr>
        <p:sp>
          <p:nvSpPr>
            <p:cNvPr id="8" name="Rectangle 7"/>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0" name="Groupe 9"/>
          <p:cNvGrpSpPr/>
          <p:nvPr>
            <p:custDataLst>
              <p:tags r:id="rId3"/>
            </p:custDataLst>
          </p:nvPr>
        </p:nvGrpSpPr>
        <p:grpSpPr>
          <a:xfrm>
            <a:off x="80413" y="77923"/>
            <a:ext cx="8983174" cy="758076"/>
            <a:chOff x="80413" y="77923"/>
            <a:chExt cx="8983174" cy="758076"/>
          </a:xfrm>
        </p:grpSpPr>
        <p:sp>
          <p:nvSpPr>
            <p:cNvPr id="11" name="Rectangle 10"/>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 name="Imag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3" name="Rectangle 12"/>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Google Shape;118;p16"/>
            <p:cNvSpPr txBox="1"/>
            <p:nvPr/>
          </p:nvSpPr>
          <p:spPr>
            <a:xfrm>
              <a:off x="6341758" y="289539"/>
              <a:ext cx="228408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2.2</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pic>
        <p:nvPicPr>
          <p:cNvPr id="3" name="Image 2"/>
          <p:cNvPicPr>
            <a:picLocks noChangeAspect="1"/>
          </p:cNvPicPr>
          <p:nvPr>
            <p:custDataLst>
              <p:tags r:id="rId4"/>
            </p:custDataLst>
          </p:nvPr>
        </p:nvPicPr>
        <p:blipFill rotWithShape="1">
          <a:blip r:embed="rId12">
            <a:extLst>
              <a:ext uri="{28A0092B-C50C-407E-A947-70E740481C1C}">
                <a14:useLocalDpi xmlns:a14="http://schemas.microsoft.com/office/drawing/2010/main" val="0"/>
              </a:ext>
            </a:extLst>
          </a:blip>
          <a:srcRect l="18514" t="25508" r="53507" b="42765"/>
          <a:stretch/>
        </p:blipFill>
        <p:spPr>
          <a:xfrm>
            <a:off x="6468584" y="5098428"/>
            <a:ext cx="2558458" cy="1631982"/>
          </a:xfrm>
          <a:prstGeom prst="rect">
            <a:avLst/>
          </a:prstGeom>
        </p:spPr>
      </p:pic>
      <p:pic>
        <p:nvPicPr>
          <p:cNvPr id="2" name="Image 1"/>
          <p:cNvPicPr>
            <a:picLocks noChangeAspect="1"/>
          </p:cNvPicPr>
          <p:nvPr>
            <p:custDataLst>
              <p:tags r:id="rId5"/>
            </p:custDataLst>
          </p:nvPr>
        </p:nvPicPr>
        <p:blipFill rotWithShape="1">
          <a:blip r:embed="rId13">
            <a:extLst>
              <a:ext uri="{28A0092B-C50C-407E-A947-70E740481C1C}">
                <a14:useLocalDpi xmlns:a14="http://schemas.microsoft.com/office/drawing/2010/main" val="0"/>
              </a:ext>
            </a:extLst>
          </a:blip>
          <a:srcRect l="65849" t="15738" r="15081" b="43747"/>
          <a:stretch/>
        </p:blipFill>
        <p:spPr>
          <a:xfrm>
            <a:off x="7073570" y="4609983"/>
            <a:ext cx="1743739" cy="2083982"/>
          </a:xfrm>
          <a:prstGeom prst="rect">
            <a:avLst/>
          </a:prstGeom>
        </p:spPr>
      </p:pic>
      <p:sp>
        <p:nvSpPr>
          <p:cNvPr id="25" name="Google Shape;119;p16"/>
          <p:cNvSpPr txBox="1"/>
          <p:nvPr>
            <p:custDataLst>
              <p:tags r:id="rId6"/>
            </p:custDataLst>
          </p:nvPr>
        </p:nvSpPr>
        <p:spPr>
          <a:xfrm>
            <a:off x="1941429" y="1134315"/>
            <a:ext cx="2745189"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B91A62"/>
                </a:solidFill>
                <a:latin typeface="Arial" panose="020B0604020202020204" pitchFamily="34" charset="0"/>
                <a:ea typeface="Arial Unicode MS" panose="020B0604020202020204" pitchFamily="34" charset="-128"/>
                <a:cs typeface="Arial" panose="020B0604020202020204" pitchFamily="34" charset="0"/>
                <a:sym typeface="Arial"/>
              </a:rPr>
              <a:t>L’entente de collaboration</a:t>
            </a:r>
            <a:endParaRPr sz="1600" b="1" i="0" u="none" strike="noStrike" cap="none" dirty="0">
              <a:solidFill>
                <a:srgbClr val="B91A62"/>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2" name="ZoneTexte 31"/>
          <p:cNvSpPr txBox="1"/>
          <p:nvPr>
            <p:custDataLst>
              <p:tags r:id="rId7"/>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33" name="Groupe 32"/>
          <p:cNvGrpSpPr/>
          <p:nvPr>
            <p:custDataLst>
              <p:tags r:id="rId8"/>
            </p:custDataLst>
          </p:nvPr>
        </p:nvGrpSpPr>
        <p:grpSpPr>
          <a:xfrm>
            <a:off x="308868" y="5622521"/>
            <a:ext cx="825867" cy="553614"/>
            <a:chOff x="311331" y="4632987"/>
            <a:chExt cx="825867" cy="553614"/>
          </a:xfrm>
        </p:grpSpPr>
        <p:grpSp>
          <p:nvGrpSpPr>
            <p:cNvPr id="34" name="Groupe 33"/>
            <p:cNvGrpSpPr/>
            <p:nvPr/>
          </p:nvGrpSpPr>
          <p:grpSpPr>
            <a:xfrm>
              <a:off x="494072" y="4900644"/>
              <a:ext cx="486696" cy="285957"/>
              <a:chOff x="337757" y="5145206"/>
              <a:chExt cx="603937" cy="354842"/>
            </a:xfrm>
            <a:solidFill>
              <a:schemeClr val="bg1"/>
            </a:solidFill>
          </p:grpSpPr>
          <p:sp>
            <p:nvSpPr>
              <p:cNvPr id="36" name="Rectangle 35"/>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37" name="Triangle isocèle 36"/>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35" name="ZoneTexte 34"/>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4"/>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Tree>
    <p:extLst>
      <p:ext uri="{BB962C8B-B14F-4D97-AF65-F5344CB8AC3E}">
        <p14:creationId xmlns:p14="http://schemas.microsoft.com/office/powerpoint/2010/main" val="84055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43" name="Image 42"/>
          <p:cNvPicPr>
            <a:picLocks noChangeAspect="1"/>
          </p:cNvPicPr>
          <p:nvPr>
            <p:custDataLst>
              <p:tags r:id="rId1"/>
            </p:custDataLst>
          </p:nvPr>
        </p:nvPicPr>
        <p:blipFill rotWithShape="1">
          <a:blip r:embed="rId14">
            <a:extLst>
              <a:ext uri="{28A0092B-C50C-407E-A947-70E740481C1C}">
                <a14:useLocalDpi xmlns:a14="http://schemas.microsoft.com/office/drawing/2010/main" val="0"/>
              </a:ext>
            </a:extLst>
          </a:blip>
          <a:srcRect l="67565" t="18038" r="29179" b="75968"/>
          <a:stretch/>
        </p:blipFill>
        <p:spPr>
          <a:xfrm rot="2189088">
            <a:off x="6192901" y="4407008"/>
            <a:ext cx="297712" cy="308345"/>
          </a:xfrm>
          <a:prstGeom prst="rect">
            <a:avLst/>
          </a:prstGeom>
        </p:spPr>
      </p:pic>
      <p:pic>
        <p:nvPicPr>
          <p:cNvPr id="4" name="Image 3"/>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6893576" y="4849809"/>
            <a:ext cx="884383" cy="1869966"/>
          </a:xfrm>
          <a:prstGeom prst="rect">
            <a:avLst/>
          </a:prstGeom>
        </p:spPr>
      </p:pic>
      <p:pic>
        <p:nvPicPr>
          <p:cNvPr id="34" name="Image 33"/>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7582251" y="5753926"/>
            <a:ext cx="1315506" cy="1008381"/>
          </a:xfrm>
          <a:prstGeom prst="rect">
            <a:avLst/>
          </a:prstGeom>
        </p:spPr>
      </p:pic>
      <p:sp>
        <p:nvSpPr>
          <p:cNvPr id="142" name="Google Shape;142;p18"/>
          <p:cNvSpPr txBox="1"/>
          <p:nvPr>
            <p:custDataLst>
              <p:tags r:id="rId4"/>
            </p:custDataLst>
          </p:nvPr>
        </p:nvSpPr>
        <p:spPr>
          <a:xfrm>
            <a:off x="1938362" y="1834233"/>
            <a:ext cx="6959395" cy="1729035"/>
          </a:xfrm>
          <a:prstGeom prst="rect">
            <a:avLst/>
          </a:prstGeom>
          <a:noFill/>
          <a:ln>
            <a:noFill/>
          </a:ln>
        </p:spPr>
        <p:txBody>
          <a:bodyPr spcFirstLastPara="1" wrap="square" lIns="91425" tIns="45700" rIns="91425" bIns="45700" anchor="ctr" anchorCtr="0">
            <a:noAutofit/>
          </a:bodyPr>
          <a:lstStyle/>
          <a:p>
            <a:pPr lvl="0">
              <a:lnSpc>
                <a:spcPct val="250000"/>
              </a:lnSpc>
              <a:buClr>
                <a:schemeClr val="dk1"/>
              </a:buClr>
              <a:buSzPts val="1600"/>
            </a:pPr>
            <a:r>
              <a:rPr lang="fr-CA" sz="1600" b="1" i="0" u="none" strike="noStrike" cap="none" dirty="0">
                <a:solidFill>
                  <a:schemeClr val="dk1"/>
                </a:solidFill>
                <a:latin typeface="Arial"/>
                <a:ea typeface="Arial"/>
                <a:cs typeface="Arial"/>
                <a:sym typeface="Arial"/>
              </a:rPr>
              <a:t>Qu’est-ce que l’entente de collaboration?</a:t>
            </a:r>
          </a:p>
          <a:p>
            <a:pPr lvl="0">
              <a:lnSpc>
                <a:spcPct val="150000"/>
              </a:lnSpc>
              <a:spcBef>
                <a:spcPts val="1200"/>
              </a:spcBef>
              <a:buClr>
                <a:schemeClr val="dk1"/>
              </a:buClr>
              <a:buSzPts val="1600"/>
            </a:pPr>
            <a:r>
              <a:rPr lang="fr-CA" sz="1600" b="0" i="0" u="none" strike="noStrike" cap="none" dirty="0">
                <a:solidFill>
                  <a:schemeClr val="dk1"/>
                </a:solidFill>
                <a:latin typeface="Arial"/>
                <a:ea typeface="Arial"/>
                <a:cs typeface="Arial"/>
                <a:sym typeface="Arial"/>
              </a:rPr>
              <a:t>Il s’agit d’un document permettant d’ouvrir la discussion entre la direction et les élèves élus. Il permet de connaître les attentes de chacune des parties afin de trouver un terrain d’entente où chacun sera satisfait de sa marge de manœuvre pour l’année à venir. </a:t>
            </a:r>
            <a:endParaRPr dirty="0"/>
          </a:p>
        </p:txBody>
      </p:sp>
      <p:grpSp>
        <p:nvGrpSpPr>
          <p:cNvPr id="20" name="Groupe 19"/>
          <p:cNvGrpSpPr/>
          <p:nvPr>
            <p:custDataLst>
              <p:tags r:id="rId5"/>
            </p:custDataLst>
          </p:nvPr>
        </p:nvGrpSpPr>
        <p:grpSpPr>
          <a:xfrm>
            <a:off x="86832" y="808959"/>
            <a:ext cx="8966123" cy="5953348"/>
            <a:chOff x="86832" y="808959"/>
            <a:chExt cx="8966123" cy="5953348"/>
          </a:xfrm>
        </p:grpSpPr>
        <p:sp>
          <p:nvSpPr>
            <p:cNvPr id="21" name="Rectangle 20"/>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3" name="Groupe 22"/>
          <p:cNvGrpSpPr/>
          <p:nvPr>
            <p:custDataLst>
              <p:tags r:id="rId6"/>
            </p:custDataLst>
          </p:nvPr>
        </p:nvGrpSpPr>
        <p:grpSpPr>
          <a:xfrm>
            <a:off x="80413" y="77923"/>
            <a:ext cx="8983174" cy="758076"/>
            <a:chOff x="80413" y="77923"/>
            <a:chExt cx="8983174" cy="758076"/>
          </a:xfrm>
        </p:grpSpPr>
        <p:sp>
          <p:nvSpPr>
            <p:cNvPr id="24" name="Rectangle 23"/>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5" name="Imag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6" name="Rectangle 25"/>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Google Shape;118;p16"/>
            <p:cNvSpPr txBox="1"/>
            <p:nvPr/>
          </p:nvSpPr>
          <p:spPr>
            <a:xfrm>
              <a:off x="6341758" y="289539"/>
              <a:ext cx="228408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2.2</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pic>
        <p:nvPicPr>
          <p:cNvPr id="3" name="Image 2"/>
          <p:cNvPicPr>
            <a:picLocks noChangeAspect="1"/>
          </p:cNvPicPr>
          <p:nvPr>
            <p:custDataLst>
              <p:tags r:id="rId7"/>
            </p:custDataLst>
          </p:nvPr>
        </p:nvPicPr>
        <p:blipFill rotWithShape="1">
          <a:blip r:embed="rId14">
            <a:extLst>
              <a:ext uri="{28A0092B-C50C-407E-A947-70E740481C1C}">
                <a14:useLocalDpi xmlns:a14="http://schemas.microsoft.com/office/drawing/2010/main" val="0"/>
              </a:ext>
            </a:extLst>
          </a:blip>
          <a:srcRect l="63954" t="5662" r="20697" b="75735"/>
          <a:stretch/>
        </p:blipFill>
        <p:spPr>
          <a:xfrm>
            <a:off x="6088035" y="3892878"/>
            <a:ext cx="1403499" cy="956931"/>
          </a:xfrm>
          <a:prstGeom prst="rect">
            <a:avLst/>
          </a:prstGeom>
        </p:spPr>
      </p:pic>
      <p:pic>
        <p:nvPicPr>
          <p:cNvPr id="39" name="Image 38"/>
          <p:cNvPicPr>
            <a:picLocks noChangeAspect="1"/>
          </p:cNvPicPr>
          <p:nvPr>
            <p:custDataLst>
              <p:tags r:id="rId8"/>
            </p:custDataLst>
          </p:nvPr>
        </p:nvPicPr>
        <p:blipFill rotWithShape="1">
          <a:blip r:embed="rId18">
            <a:extLst>
              <a:ext uri="{28A0092B-C50C-407E-A947-70E740481C1C}">
                <a14:useLocalDpi xmlns:a14="http://schemas.microsoft.com/office/drawing/2010/main" val="0"/>
              </a:ext>
            </a:extLst>
          </a:blip>
          <a:srcRect l="35581" t="30411" r="52675" b="22874"/>
          <a:stretch/>
        </p:blipFill>
        <p:spPr>
          <a:xfrm>
            <a:off x="5065414" y="4348714"/>
            <a:ext cx="1073889" cy="2402958"/>
          </a:xfrm>
          <a:prstGeom prst="rect">
            <a:avLst/>
          </a:prstGeom>
        </p:spPr>
      </p:pic>
      <p:sp>
        <p:nvSpPr>
          <p:cNvPr id="44" name="Google Shape;119;p16"/>
          <p:cNvSpPr txBox="1"/>
          <p:nvPr>
            <p:custDataLst>
              <p:tags r:id="rId9"/>
            </p:custDataLst>
          </p:nvPr>
        </p:nvSpPr>
        <p:spPr>
          <a:xfrm>
            <a:off x="1941429" y="1134315"/>
            <a:ext cx="2745189"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B91A62"/>
                </a:solidFill>
                <a:latin typeface="Arial" panose="020B0604020202020204" pitchFamily="34" charset="0"/>
                <a:ea typeface="Arial Unicode MS" panose="020B0604020202020204" pitchFamily="34" charset="-128"/>
                <a:cs typeface="Arial" panose="020B0604020202020204" pitchFamily="34" charset="0"/>
                <a:sym typeface="Arial"/>
              </a:rPr>
              <a:t>L’entente de collaboration</a:t>
            </a:r>
            <a:endParaRPr sz="1600" b="1" i="0" u="none" strike="noStrike" cap="none" dirty="0">
              <a:solidFill>
                <a:srgbClr val="B91A62"/>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51" name="ZoneTexte 50"/>
          <p:cNvSpPr txBox="1"/>
          <p:nvPr>
            <p:custDataLst>
              <p:tags r:id="rId10"/>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52" name="Groupe 51"/>
          <p:cNvGrpSpPr/>
          <p:nvPr>
            <p:custDataLst>
              <p:tags r:id="rId11"/>
            </p:custDataLst>
          </p:nvPr>
        </p:nvGrpSpPr>
        <p:grpSpPr>
          <a:xfrm>
            <a:off x="308868" y="5622521"/>
            <a:ext cx="825867" cy="553614"/>
            <a:chOff x="311331" y="4632987"/>
            <a:chExt cx="825867" cy="553614"/>
          </a:xfrm>
        </p:grpSpPr>
        <p:grpSp>
          <p:nvGrpSpPr>
            <p:cNvPr id="53" name="Groupe 52"/>
            <p:cNvGrpSpPr/>
            <p:nvPr/>
          </p:nvGrpSpPr>
          <p:grpSpPr>
            <a:xfrm>
              <a:off x="494072" y="4900644"/>
              <a:ext cx="486696" cy="285957"/>
              <a:chOff x="337757" y="5145206"/>
              <a:chExt cx="603937" cy="354842"/>
            </a:xfrm>
            <a:solidFill>
              <a:schemeClr val="bg1"/>
            </a:solidFill>
          </p:grpSpPr>
          <p:sp>
            <p:nvSpPr>
              <p:cNvPr id="55" name="Rectangle 54"/>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56" name="Triangle isocèle 55"/>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54" name="ZoneTexte 53"/>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9"/>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15">
            <a:extLst>
              <a:ext uri="{28A0092B-C50C-407E-A947-70E740481C1C}">
                <a14:useLocalDpi xmlns:a14="http://schemas.microsoft.com/office/drawing/2010/main" val="0"/>
              </a:ext>
            </a:extLst>
          </a:blip>
          <a:stretch>
            <a:fillRect/>
          </a:stretch>
        </p:blipFill>
        <p:spPr>
          <a:xfrm>
            <a:off x="7240772" y="5049222"/>
            <a:ext cx="1351963" cy="1614284"/>
          </a:xfrm>
          <a:prstGeom prst="rect">
            <a:avLst/>
          </a:prstGeom>
        </p:spPr>
      </p:pic>
      <p:sp>
        <p:nvSpPr>
          <p:cNvPr id="139" name="Google Shape;139;p18"/>
          <p:cNvSpPr txBox="1">
            <a:spLocks noGrp="1"/>
          </p:cNvSpPr>
          <p:nvPr>
            <p:ph type="title"/>
            <p:custDataLst>
              <p:tags r:id="rId2"/>
            </p:custDataLst>
          </p:nvPr>
        </p:nvSpPr>
        <p:spPr>
          <a:xfrm>
            <a:off x="1945080" y="1777418"/>
            <a:ext cx="6535784" cy="507778"/>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1600"/>
              <a:buFont typeface="Arial"/>
              <a:buNone/>
            </a:pPr>
            <a:r>
              <a:rPr lang="fr-CA" sz="1600" dirty="0"/>
              <a:t>Compléter l’entente de collaboration vous permettra :</a:t>
            </a:r>
            <a:endParaRPr sz="1600" dirty="0"/>
          </a:p>
        </p:txBody>
      </p:sp>
      <p:sp>
        <p:nvSpPr>
          <p:cNvPr id="142" name="Google Shape;142;p18"/>
          <p:cNvSpPr txBox="1"/>
          <p:nvPr>
            <p:custDataLst>
              <p:tags r:id="rId3"/>
            </p:custDataLst>
          </p:nvPr>
        </p:nvSpPr>
        <p:spPr>
          <a:xfrm>
            <a:off x="1211421" y="3168713"/>
            <a:ext cx="6959395" cy="299685"/>
          </a:xfrm>
          <a:prstGeom prst="rect">
            <a:avLst/>
          </a:prstGeom>
          <a:noFill/>
          <a:ln>
            <a:noFill/>
          </a:ln>
        </p:spPr>
        <p:txBody>
          <a:bodyPr spcFirstLastPara="1" wrap="square" lIns="91425" tIns="45700" rIns="91425" bIns="45700" anchor="t" anchorCtr="0">
            <a:noAutofit/>
          </a:bodyPr>
          <a:lstStyle/>
          <a:p>
            <a:pPr lvl="0">
              <a:lnSpc>
                <a:spcPct val="150000"/>
              </a:lnSpc>
              <a:buClr>
                <a:schemeClr val="dk1"/>
              </a:buClr>
              <a:buSzPts val="1600"/>
            </a:pPr>
            <a:endParaRPr dirty="0"/>
          </a:p>
        </p:txBody>
      </p:sp>
      <p:sp>
        <p:nvSpPr>
          <p:cNvPr id="144" name="Google Shape;144;p18"/>
          <p:cNvSpPr txBox="1"/>
          <p:nvPr>
            <p:custDataLst>
              <p:tags r:id="rId4"/>
            </p:custDataLst>
          </p:nvPr>
        </p:nvSpPr>
        <p:spPr>
          <a:xfrm>
            <a:off x="1932525" y="3676919"/>
            <a:ext cx="6535784" cy="548367"/>
          </a:xfrm>
          <a:prstGeom prst="rect">
            <a:avLst/>
          </a:prstGeom>
          <a:noFill/>
          <a:ln>
            <a:noFill/>
          </a:ln>
        </p:spPr>
        <p:txBody>
          <a:bodyPr spcFirstLastPara="1" wrap="square" lIns="91425" tIns="45700" rIns="91425" bIns="45700" anchor="t" anchorCtr="0">
            <a:noAutofit/>
          </a:bodyPr>
          <a:lstStyle/>
          <a:p>
            <a:pPr marL="457200" marR="0" lvl="0" indent="-252000" algn="l" rtl="0">
              <a:spcBef>
                <a:spcPts val="0"/>
              </a:spcBef>
              <a:spcAft>
                <a:spcPts val="0"/>
              </a:spcAft>
              <a:buClr>
                <a:schemeClr val="dk1"/>
              </a:buClr>
              <a:buSzPts val="1600"/>
              <a:buFont typeface="Arial"/>
              <a:buChar char="•"/>
            </a:pPr>
            <a:r>
              <a:rPr lang="fr-CA" sz="1600" dirty="0">
                <a:solidFill>
                  <a:schemeClr val="dk1"/>
                </a:solidFill>
              </a:rPr>
              <a:t>d</a:t>
            </a:r>
            <a:r>
              <a:rPr lang="fr-CA" sz="1600" b="0" i="0" u="none" strike="noStrike" cap="none" dirty="0">
                <a:solidFill>
                  <a:schemeClr val="dk1"/>
                </a:solidFill>
                <a:latin typeface="Arial"/>
                <a:ea typeface="Arial"/>
                <a:cs typeface="Arial"/>
                <a:sym typeface="Arial"/>
              </a:rPr>
              <a:t>e prévenir les déceptions ou les conflits liés à des attentes irréalistes des élèves élus ou de la direction;</a:t>
            </a:r>
            <a:endParaRPr sz="1600" b="0" i="0" u="none" strike="noStrike" cap="none" dirty="0">
              <a:solidFill>
                <a:schemeClr val="dk1"/>
              </a:solidFill>
              <a:latin typeface="Arial"/>
              <a:ea typeface="Arial"/>
              <a:cs typeface="Arial"/>
              <a:sym typeface="Arial"/>
            </a:endParaRPr>
          </a:p>
        </p:txBody>
      </p:sp>
      <p:sp>
        <p:nvSpPr>
          <p:cNvPr id="8" name="Google Shape;144;p18"/>
          <p:cNvSpPr txBox="1"/>
          <p:nvPr>
            <p:custDataLst>
              <p:tags r:id="rId5"/>
            </p:custDataLst>
          </p:nvPr>
        </p:nvSpPr>
        <p:spPr>
          <a:xfrm>
            <a:off x="1932525" y="4421619"/>
            <a:ext cx="6535784" cy="616970"/>
          </a:xfrm>
          <a:prstGeom prst="rect">
            <a:avLst/>
          </a:prstGeom>
          <a:noFill/>
          <a:ln>
            <a:noFill/>
          </a:ln>
        </p:spPr>
        <p:txBody>
          <a:bodyPr spcFirstLastPara="1" wrap="square" lIns="91425" tIns="45700" rIns="91425" bIns="45700" anchor="t" anchorCtr="0">
            <a:noAutofit/>
          </a:bodyPr>
          <a:lstStyle/>
          <a:p>
            <a:pPr marL="457200" lvl="0" indent="-252000">
              <a:buClr>
                <a:schemeClr val="dk1"/>
              </a:buClr>
              <a:buSzPts val="1600"/>
              <a:buFont typeface="Arial"/>
              <a:buChar char="•"/>
            </a:pPr>
            <a:r>
              <a:rPr lang="fr-FR" sz="1600" dirty="0">
                <a:solidFill>
                  <a:schemeClr val="dk1"/>
                </a:solidFill>
              </a:rPr>
              <a:t>de soutenir les jeunes dans leur relation avec la direction afin de favoriser une expérience positive d’implication.</a:t>
            </a:r>
          </a:p>
        </p:txBody>
      </p:sp>
      <p:sp>
        <p:nvSpPr>
          <p:cNvPr id="11" name="Google Shape;144;p18"/>
          <p:cNvSpPr txBox="1"/>
          <p:nvPr>
            <p:custDataLst>
              <p:tags r:id="rId6"/>
            </p:custDataLst>
          </p:nvPr>
        </p:nvSpPr>
        <p:spPr>
          <a:xfrm>
            <a:off x="1932525" y="2906260"/>
            <a:ext cx="6535784" cy="574325"/>
          </a:xfrm>
          <a:prstGeom prst="rect">
            <a:avLst/>
          </a:prstGeom>
          <a:noFill/>
          <a:ln>
            <a:noFill/>
          </a:ln>
        </p:spPr>
        <p:txBody>
          <a:bodyPr spcFirstLastPara="1" wrap="square" lIns="91425" tIns="45700" rIns="91425" bIns="45700" anchor="t" anchorCtr="0">
            <a:noAutofit/>
          </a:bodyPr>
          <a:lstStyle/>
          <a:p>
            <a:pPr marL="457200" lvl="0" indent="-252000">
              <a:buClr>
                <a:schemeClr val="dk1"/>
              </a:buClr>
              <a:buSzPts val="1600"/>
              <a:buFont typeface="Arial"/>
              <a:buChar char="•"/>
            </a:pPr>
            <a:r>
              <a:rPr lang="fr-FR" sz="1600" dirty="0">
                <a:solidFill>
                  <a:schemeClr val="dk1"/>
                </a:solidFill>
              </a:rPr>
              <a:t>d’expliquer clairement aux jeunes qui désirent s’engager quels seront leurs pouvoirs dans l’école;</a:t>
            </a:r>
          </a:p>
        </p:txBody>
      </p:sp>
      <p:sp>
        <p:nvSpPr>
          <p:cNvPr id="10" name="Google Shape;144;p18"/>
          <p:cNvSpPr txBox="1"/>
          <p:nvPr>
            <p:custDataLst>
              <p:tags r:id="rId7"/>
            </p:custDataLst>
          </p:nvPr>
        </p:nvSpPr>
        <p:spPr>
          <a:xfrm>
            <a:off x="1932525" y="2279651"/>
            <a:ext cx="6535784" cy="430275"/>
          </a:xfrm>
          <a:prstGeom prst="rect">
            <a:avLst/>
          </a:prstGeom>
          <a:noFill/>
          <a:ln>
            <a:noFill/>
          </a:ln>
        </p:spPr>
        <p:txBody>
          <a:bodyPr spcFirstLastPara="1" wrap="square" lIns="91425" tIns="45700" rIns="91425" bIns="45700" anchor="t" anchorCtr="0">
            <a:noAutofit/>
          </a:bodyPr>
          <a:lstStyle/>
          <a:p>
            <a:pPr marL="457200" marR="0" lvl="0" indent="-252000" algn="l" rtl="0">
              <a:lnSpc>
                <a:spcPct val="150000"/>
              </a:lnSpc>
              <a:spcBef>
                <a:spcPts val="0"/>
              </a:spcBef>
              <a:spcAft>
                <a:spcPts val="0"/>
              </a:spcAft>
              <a:buClr>
                <a:schemeClr val="dk1"/>
              </a:buClr>
              <a:buSzPts val="1600"/>
              <a:buFont typeface="Arial"/>
              <a:buChar char="•"/>
            </a:pPr>
            <a:r>
              <a:rPr lang="fr-CA" sz="1600" dirty="0">
                <a:solidFill>
                  <a:schemeClr val="dk1"/>
                </a:solidFill>
              </a:rPr>
              <a:t>de vous situer par rapport aux attentes de chacun;</a:t>
            </a:r>
            <a:endParaRPr sz="1600" b="0" i="0" u="none" strike="noStrike" cap="none" dirty="0">
              <a:solidFill>
                <a:schemeClr val="dk1"/>
              </a:solidFill>
              <a:latin typeface="Arial"/>
              <a:ea typeface="Arial"/>
              <a:cs typeface="Arial"/>
              <a:sym typeface="Arial"/>
            </a:endParaRPr>
          </a:p>
        </p:txBody>
      </p:sp>
      <p:grpSp>
        <p:nvGrpSpPr>
          <p:cNvPr id="12" name="Groupe 11"/>
          <p:cNvGrpSpPr/>
          <p:nvPr>
            <p:custDataLst>
              <p:tags r:id="rId8"/>
            </p:custDataLst>
          </p:nvPr>
        </p:nvGrpSpPr>
        <p:grpSpPr>
          <a:xfrm>
            <a:off x="86832" y="808959"/>
            <a:ext cx="8966123" cy="5953348"/>
            <a:chOff x="86832" y="808959"/>
            <a:chExt cx="8966123" cy="5953348"/>
          </a:xfrm>
        </p:grpSpPr>
        <p:sp>
          <p:nvSpPr>
            <p:cNvPr id="13" name="Rectangle 12"/>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5" name="Groupe 14"/>
          <p:cNvGrpSpPr/>
          <p:nvPr>
            <p:custDataLst>
              <p:tags r:id="rId9"/>
            </p:custDataLst>
          </p:nvPr>
        </p:nvGrpSpPr>
        <p:grpSpPr>
          <a:xfrm>
            <a:off x="80413" y="77923"/>
            <a:ext cx="8983174" cy="758076"/>
            <a:chOff x="80413" y="77923"/>
            <a:chExt cx="8983174" cy="758076"/>
          </a:xfrm>
        </p:grpSpPr>
        <p:sp>
          <p:nvSpPr>
            <p:cNvPr id="16" name="Rectangle 15"/>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7" name="Imag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8" name="Rectangle 17"/>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Google Shape;118;p16"/>
            <p:cNvSpPr txBox="1"/>
            <p:nvPr/>
          </p:nvSpPr>
          <p:spPr>
            <a:xfrm>
              <a:off x="6341758" y="289539"/>
              <a:ext cx="2250977"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2.2</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28" name="Google Shape;119;p16"/>
          <p:cNvSpPr txBox="1"/>
          <p:nvPr>
            <p:custDataLst>
              <p:tags r:id="rId10"/>
            </p:custDataLst>
          </p:nvPr>
        </p:nvSpPr>
        <p:spPr>
          <a:xfrm>
            <a:off x="1941429" y="1134315"/>
            <a:ext cx="2745189"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B91A62"/>
                </a:solidFill>
                <a:latin typeface="Arial" panose="020B0604020202020204" pitchFamily="34" charset="0"/>
                <a:ea typeface="Arial Unicode MS" panose="020B0604020202020204" pitchFamily="34" charset="-128"/>
                <a:cs typeface="Arial" panose="020B0604020202020204" pitchFamily="34" charset="0"/>
                <a:sym typeface="Arial"/>
              </a:rPr>
              <a:t>L’entente de collaboration</a:t>
            </a:r>
            <a:endParaRPr sz="1600" b="1" i="0" u="none" strike="noStrike" cap="none" dirty="0">
              <a:solidFill>
                <a:srgbClr val="B91A62"/>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7" name="ZoneTexte 36"/>
          <p:cNvSpPr txBox="1"/>
          <p:nvPr>
            <p:custDataLst>
              <p:tags r:id="rId11"/>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38" name="Groupe 37"/>
          <p:cNvGrpSpPr/>
          <p:nvPr>
            <p:custDataLst>
              <p:tags r:id="rId12"/>
            </p:custDataLst>
          </p:nvPr>
        </p:nvGrpSpPr>
        <p:grpSpPr>
          <a:xfrm>
            <a:off x="308868" y="5622521"/>
            <a:ext cx="825867" cy="553614"/>
            <a:chOff x="311331" y="4632987"/>
            <a:chExt cx="825867" cy="553614"/>
          </a:xfrm>
        </p:grpSpPr>
        <p:grpSp>
          <p:nvGrpSpPr>
            <p:cNvPr id="39" name="Groupe 38"/>
            <p:cNvGrpSpPr/>
            <p:nvPr/>
          </p:nvGrpSpPr>
          <p:grpSpPr>
            <a:xfrm>
              <a:off x="494072" y="4900644"/>
              <a:ext cx="486696" cy="285957"/>
              <a:chOff x="337757" y="5145206"/>
              <a:chExt cx="603937" cy="354842"/>
            </a:xfrm>
            <a:solidFill>
              <a:schemeClr val="bg1"/>
            </a:solidFill>
          </p:grpSpPr>
          <p:sp>
            <p:nvSpPr>
              <p:cNvPr id="41" name="Rectangle 40"/>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42" name="Triangle isocèle 41"/>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40" name="ZoneTexte 39"/>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17"/>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Tree>
    <p:extLst>
      <p:ext uri="{BB962C8B-B14F-4D97-AF65-F5344CB8AC3E}">
        <p14:creationId xmlns:p14="http://schemas.microsoft.com/office/powerpoint/2010/main" val="305595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2" name="Image 1"/>
          <p:cNvPicPr>
            <a:picLocks noChangeAspect="1"/>
          </p:cNvPicPr>
          <p:nvPr>
            <p:custDataLst>
              <p:tags r:id="rId1"/>
            </p:custDataLst>
          </p:nvPr>
        </p:nvPicPr>
        <p:blipFill rotWithShape="1">
          <a:blip r:embed="rId23"/>
          <a:srcRect t="-1" b="45463"/>
          <a:stretch/>
        </p:blipFill>
        <p:spPr>
          <a:xfrm>
            <a:off x="3365980" y="1534688"/>
            <a:ext cx="5124262" cy="2117227"/>
          </a:xfrm>
          <a:prstGeom prst="rect">
            <a:avLst/>
          </a:prstGeom>
          <a:ln>
            <a:solidFill>
              <a:schemeClr val="tx1"/>
            </a:solidFill>
          </a:ln>
        </p:spPr>
      </p:pic>
      <p:pic>
        <p:nvPicPr>
          <p:cNvPr id="3" name="Image 2"/>
          <p:cNvPicPr>
            <a:picLocks noChangeAspect="1"/>
          </p:cNvPicPr>
          <p:nvPr>
            <p:custDataLst>
              <p:tags r:id="rId2"/>
            </p:custDataLst>
          </p:nvPr>
        </p:nvPicPr>
        <p:blipFill rotWithShape="1">
          <a:blip r:embed="rId24"/>
          <a:srcRect l="78" t="18093" b="6239"/>
          <a:stretch/>
        </p:blipFill>
        <p:spPr>
          <a:xfrm>
            <a:off x="3370733" y="3762171"/>
            <a:ext cx="5124262" cy="2936126"/>
          </a:xfrm>
          <a:prstGeom prst="rect">
            <a:avLst/>
          </a:prstGeom>
          <a:ln>
            <a:solidFill>
              <a:schemeClr val="tx1"/>
            </a:solidFill>
          </a:ln>
        </p:spPr>
      </p:pic>
      <p:sp>
        <p:nvSpPr>
          <p:cNvPr id="139" name="Google Shape;139;p18"/>
          <p:cNvSpPr txBox="1">
            <a:spLocks noGrp="1"/>
          </p:cNvSpPr>
          <p:nvPr>
            <p:ph type="title"/>
            <p:custDataLst>
              <p:tags r:id="rId3"/>
            </p:custDataLst>
          </p:nvPr>
        </p:nvSpPr>
        <p:spPr>
          <a:xfrm>
            <a:off x="1991320" y="-504883"/>
            <a:ext cx="6959395" cy="507778"/>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SzPts val="1600"/>
              <a:buFont typeface="Arial"/>
              <a:buNone/>
            </a:pPr>
            <a:r>
              <a:rPr lang="fr-CA" sz="1600" dirty="0"/>
              <a:t>Comment compléter l’entente de collaboration?</a:t>
            </a:r>
            <a:endParaRPr sz="1600" dirty="0"/>
          </a:p>
        </p:txBody>
      </p:sp>
      <p:sp>
        <p:nvSpPr>
          <p:cNvPr id="12" name="Google Shape;184;p21"/>
          <p:cNvSpPr/>
          <p:nvPr>
            <p:custDataLst>
              <p:tags r:id="rId4"/>
            </p:custDataLst>
          </p:nvPr>
        </p:nvSpPr>
        <p:spPr>
          <a:xfrm>
            <a:off x="4959133" y="1990388"/>
            <a:ext cx="257175" cy="257175"/>
          </a:xfrm>
          <a:prstGeom prst="ellipse">
            <a:avLst/>
          </a:prstGeom>
          <a:solidFill>
            <a:srgbClr val="B91A62"/>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sp>
        <p:nvSpPr>
          <p:cNvPr id="13" name="Google Shape;187;p21"/>
          <p:cNvSpPr/>
          <p:nvPr>
            <p:custDataLst>
              <p:tags r:id="rId5"/>
            </p:custDataLst>
          </p:nvPr>
        </p:nvSpPr>
        <p:spPr>
          <a:xfrm>
            <a:off x="4114110" y="2529464"/>
            <a:ext cx="257175" cy="257175"/>
          </a:xfrm>
          <a:prstGeom prst="ellipse">
            <a:avLst/>
          </a:prstGeom>
          <a:solidFill>
            <a:srgbClr val="B91A62"/>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sp>
        <p:nvSpPr>
          <p:cNvPr id="14" name="Google Shape;189;p21"/>
          <p:cNvSpPr/>
          <p:nvPr>
            <p:custDataLst>
              <p:tags r:id="rId6"/>
            </p:custDataLst>
          </p:nvPr>
        </p:nvSpPr>
        <p:spPr>
          <a:xfrm>
            <a:off x="6132150" y="2646427"/>
            <a:ext cx="257175" cy="257175"/>
          </a:xfrm>
          <a:prstGeom prst="ellipse">
            <a:avLst/>
          </a:prstGeom>
          <a:solidFill>
            <a:srgbClr val="B91A62"/>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sp>
        <p:nvSpPr>
          <p:cNvPr id="15" name="Google Shape;190;p21"/>
          <p:cNvSpPr/>
          <p:nvPr>
            <p:custDataLst>
              <p:tags r:id="rId7"/>
            </p:custDataLst>
          </p:nvPr>
        </p:nvSpPr>
        <p:spPr>
          <a:xfrm>
            <a:off x="5799523" y="3112722"/>
            <a:ext cx="257175" cy="257175"/>
          </a:xfrm>
          <a:prstGeom prst="ellipse">
            <a:avLst/>
          </a:prstGeom>
          <a:solidFill>
            <a:srgbClr val="B91A62"/>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a:solidFill>
                  <a:schemeClr val="lt1"/>
                </a:solidFill>
                <a:latin typeface="+mn-lt"/>
                <a:ea typeface="Calibri"/>
                <a:cs typeface="Calibri"/>
                <a:sym typeface="Calibri"/>
              </a:rPr>
              <a:t>4</a:t>
            </a:r>
            <a:endParaRPr sz="1600" b="0" i="0" u="none" strike="noStrike" cap="none">
              <a:solidFill>
                <a:schemeClr val="lt1"/>
              </a:solidFill>
              <a:latin typeface="+mn-lt"/>
              <a:ea typeface="Calibri"/>
              <a:cs typeface="Calibri"/>
              <a:sym typeface="Calibri"/>
            </a:endParaRPr>
          </a:p>
        </p:txBody>
      </p:sp>
      <p:sp>
        <p:nvSpPr>
          <p:cNvPr id="23" name="Google Shape;190;p21"/>
          <p:cNvSpPr/>
          <p:nvPr>
            <p:custDataLst>
              <p:tags r:id="rId8"/>
            </p:custDataLst>
          </p:nvPr>
        </p:nvSpPr>
        <p:spPr>
          <a:xfrm>
            <a:off x="3498972" y="3992405"/>
            <a:ext cx="257175" cy="257175"/>
          </a:xfrm>
          <a:prstGeom prst="ellipse">
            <a:avLst/>
          </a:prstGeom>
          <a:solidFill>
            <a:srgbClr val="B91A62"/>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5</a:t>
            </a:r>
            <a:endParaRPr sz="1600" b="0" i="0" u="none" strike="noStrike" cap="none" dirty="0">
              <a:solidFill>
                <a:schemeClr val="lt1"/>
              </a:solidFill>
              <a:latin typeface="+mn-lt"/>
              <a:ea typeface="Calibri"/>
              <a:cs typeface="Calibri"/>
              <a:sym typeface="Calibri"/>
            </a:endParaRPr>
          </a:p>
        </p:txBody>
      </p:sp>
      <p:grpSp>
        <p:nvGrpSpPr>
          <p:cNvPr id="20" name="Groupe 19"/>
          <p:cNvGrpSpPr/>
          <p:nvPr>
            <p:custDataLst>
              <p:tags r:id="rId9"/>
            </p:custDataLst>
          </p:nvPr>
        </p:nvGrpSpPr>
        <p:grpSpPr>
          <a:xfrm>
            <a:off x="86832" y="808959"/>
            <a:ext cx="8966123" cy="5953348"/>
            <a:chOff x="86832" y="808959"/>
            <a:chExt cx="8966123" cy="5953348"/>
          </a:xfrm>
        </p:grpSpPr>
        <p:sp>
          <p:nvSpPr>
            <p:cNvPr id="21" name="Rectangle 20"/>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Rectangle 23"/>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25" name="Groupe 24"/>
          <p:cNvGrpSpPr/>
          <p:nvPr>
            <p:custDataLst>
              <p:tags r:id="rId10"/>
            </p:custDataLst>
          </p:nvPr>
        </p:nvGrpSpPr>
        <p:grpSpPr>
          <a:xfrm>
            <a:off x="80413" y="77923"/>
            <a:ext cx="8983174" cy="758076"/>
            <a:chOff x="80413" y="77923"/>
            <a:chExt cx="8983174" cy="758076"/>
          </a:xfrm>
        </p:grpSpPr>
        <p:sp>
          <p:nvSpPr>
            <p:cNvPr id="26" name="Rectangle 25"/>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7" name="Image 2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8" name="Rectangle 27"/>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Google Shape;118;p16"/>
            <p:cNvSpPr txBox="1"/>
            <p:nvPr/>
          </p:nvSpPr>
          <p:spPr>
            <a:xfrm>
              <a:off x="6341758" y="289539"/>
              <a:ext cx="2253602"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2.2</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36" name="Google Shape;119;p16"/>
          <p:cNvSpPr txBox="1"/>
          <p:nvPr>
            <p:custDataLst>
              <p:tags r:id="rId11"/>
            </p:custDataLst>
          </p:nvPr>
        </p:nvSpPr>
        <p:spPr>
          <a:xfrm>
            <a:off x="1941429" y="1134315"/>
            <a:ext cx="2745189"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B91A62"/>
                </a:solidFill>
                <a:latin typeface="Arial" panose="020B0604020202020204" pitchFamily="34" charset="0"/>
                <a:ea typeface="Arial Unicode MS" panose="020B0604020202020204" pitchFamily="34" charset="-128"/>
                <a:cs typeface="Arial" panose="020B0604020202020204" pitchFamily="34" charset="0"/>
                <a:sym typeface="Arial"/>
              </a:rPr>
              <a:t>L’entente de collaboration</a:t>
            </a:r>
            <a:endParaRPr sz="1600" b="1" i="0" u="none" strike="noStrike" cap="none" dirty="0">
              <a:solidFill>
                <a:srgbClr val="B91A62"/>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11" name="Google Shape;191;p21"/>
          <p:cNvSpPr txBox="1"/>
          <p:nvPr>
            <p:custDataLst>
              <p:tags r:id="rId12"/>
            </p:custDataLst>
          </p:nvPr>
        </p:nvSpPr>
        <p:spPr>
          <a:xfrm>
            <a:off x="1524756" y="1635522"/>
            <a:ext cx="1835387" cy="1007334"/>
          </a:xfrm>
          <a:prstGeom prst="rect">
            <a:avLst/>
          </a:prstGeom>
          <a:noFill/>
          <a:ln>
            <a:noFill/>
          </a:ln>
        </p:spPr>
        <p:txBody>
          <a:bodyPr spcFirstLastPara="1" wrap="square" lIns="91425" tIns="45700" rIns="91425" bIns="45700" anchor="ctr" anchorCtr="0">
            <a:noAutofit/>
          </a:bodyPr>
          <a:lstStyle/>
          <a:p>
            <a:pPr marL="0" marR="0" lvl="0" indent="0" rtl="0">
              <a:lnSpc>
                <a:spcPct val="120000"/>
              </a:lnSpc>
              <a:spcBef>
                <a:spcPts val="0"/>
              </a:spcBef>
              <a:spcAft>
                <a:spcPts val="0"/>
              </a:spcAft>
              <a:buClr>
                <a:schemeClr val="dk1"/>
              </a:buClr>
              <a:buSzPts val="1120"/>
              <a:buFont typeface="Arial"/>
              <a:buNone/>
            </a:pPr>
            <a:r>
              <a:rPr lang="fr-CA" sz="1000" b="1" dirty="0">
                <a:solidFill>
                  <a:srgbClr val="B91A62"/>
                </a:solidFill>
              </a:rPr>
              <a:t>Cliquez, dans l’ordre, sur</a:t>
            </a:r>
            <a:r>
              <a:rPr lang="fr-CA" sz="1000" b="1" i="0" u="none" strike="noStrike" cap="none" dirty="0">
                <a:solidFill>
                  <a:srgbClr val="B91A62"/>
                </a:solidFill>
                <a:sym typeface="Arial"/>
              </a:rPr>
              <a:t> chacune des zones numérotées pour en apprendre davantage sur l’utilisation de l’entente de collaboration.</a:t>
            </a:r>
            <a:endParaRPr sz="1000" b="1" i="0" u="none" strike="noStrike" cap="none" dirty="0">
              <a:solidFill>
                <a:srgbClr val="B91A62"/>
              </a:solidFill>
              <a:sym typeface="Arial"/>
            </a:endParaRPr>
          </a:p>
        </p:txBody>
      </p:sp>
      <p:sp>
        <p:nvSpPr>
          <p:cNvPr id="37" name="Légende encadrée 2 36"/>
          <p:cNvSpPr/>
          <p:nvPr>
            <p:custDataLst>
              <p:tags r:id="rId13"/>
            </p:custDataLst>
          </p:nvPr>
        </p:nvSpPr>
        <p:spPr>
          <a:xfrm>
            <a:off x="5273031" y="955326"/>
            <a:ext cx="3703629" cy="1181429"/>
          </a:xfrm>
          <a:prstGeom prst="borderCallout2">
            <a:avLst>
              <a:gd name="adj1" fmla="val 12970"/>
              <a:gd name="adj2" fmla="val -1825"/>
              <a:gd name="adj3" fmla="val 14174"/>
              <a:gd name="adj4" fmla="val -6978"/>
              <a:gd name="adj5" fmla="val 83333"/>
              <a:gd name="adj6" fmla="val -6486"/>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Discutez avec la direction afin de bien comprendre ses attentes envers le conseil d’élèves, et ce, avant même la formation de celui-ci.</a:t>
            </a:r>
          </a:p>
        </p:txBody>
      </p:sp>
      <p:sp>
        <p:nvSpPr>
          <p:cNvPr id="38" name="Légende encadrée 2 37"/>
          <p:cNvSpPr/>
          <p:nvPr>
            <p:custDataLst>
              <p:tags r:id="rId14"/>
            </p:custDataLst>
          </p:nvPr>
        </p:nvSpPr>
        <p:spPr>
          <a:xfrm>
            <a:off x="5320876" y="1674423"/>
            <a:ext cx="3649748" cy="1234496"/>
          </a:xfrm>
          <a:prstGeom prst="borderCallout2">
            <a:avLst>
              <a:gd name="adj1" fmla="val 103520"/>
              <a:gd name="adj2" fmla="val 82030"/>
              <a:gd name="adj3" fmla="val 115433"/>
              <a:gd name="adj4" fmla="val 81609"/>
              <a:gd name="adj5" fmla="val 130270"/>
              <a:gd name="adj6" fmla="val 30896"/>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Présentez l’entente aux membres du conseil d’élèves. Puis, à leur tour, invitez-les à soumettre leurs attentes à la direction, et ce, dès la formation du conseil.</a:t>
            </a:r>
          </a:p>
        </p:txBody>
      </p:sp>
      <p:sp>
        <p:nvSpPr>
          <p:cNvPr id="40" name="Légende encadrée 2 39"/>
          <p:cNvSpPr/>
          <p:nvPr>
            <p:custDataLst>
              <p:tags r:id="rId15"/>
            </p:custDataLst>
          </p:nvPr>
        </p:nvSpPr>
        <p:spPr>
          <a:xfrm flipH="1">
            <a:off x="6234322" y="3007211"/>
            <a:ext cx="2289836" cy="1863128"/>
          </a:xfrm>
          <a:prstGeom prst="borderCallout2">
            <a:avLst>
              <a:gd name="adj1" fmla="val 64651"/>
              <a:gd name="adj2" fmla="val 101541"/>
              <a:gd name="adj3" fmla="val 63756"/>
              <a:gd name="adj4" fmla="val 108624"/>
              <a:gd name="adj5" fmla="val 27898"/>
              <a:gd name="adj6" fmla="val 112131"/>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Favorisez la discussion entre les parties jusqu’à ce qu’elles soient toutes les deux à l’aise avec le contenu de l’entente.</a:t>
            </a:r>
          </a:p>
        </p:txBody>
      </p:sp>
      <p:sp>
        <p:nvSpPr>
          <p:cNvPr id="41" name="Légende encadrée 2 40"/>
          <p:cNvSpPr/>
          <p:nvPr>
            <p:custDataLst>
              <p:tags r:id="rId16"/>
            </p:custDataLst>
          </p:nvPr>
        </p:nvSpPr>
        <p:spPr>
          <a:xfrm flipH="1">
            <a:off x="1514602" y="4870339"/>
            <a:ext cx="2939213" cy="1562039"/>
          </a:xfrm>
          <a:prstGeom prst="borderCallout2">
            <a:avLst>
              <a:gd name="adj1" fmla="val -2465"/>
              <a:gd name="adj2" fmla="val 11691"/>
              <a:gd name="adj3" fmla="val -14251"/>
              <a:gd name="adj4" fmla="val 10789"/>
              <a:gd name="adj5" fmla="val -38791"/>
              <a:gd name="adj6" fmla="val 25238"/>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Procédez à la signature de l’entente lors d’une rencontre entre la direction,  des membres du conseil d’élèves et la personne responsable du conseil.</a:t>
            </a:r>
          </a:p>
        </p:txBody>
      </p:sp>
      <p:sp>
        <p:nvSpPr>
          <p:cNvPr id="48" name="ZoneTexte 47"/>
          <p:cNvSpPr txBox="1"/>
          <p:nvPr>
            <p:custDataLst>
              <p:tags r:id="rId17"/>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49" name="Groupe 48"/>
          <p:cNvGrpSpPr/>
          <p:nvPr>
            <p:custDataLst>
              <p:tags r:id="rId18"/>
            </p:custDataLst>
          </p:nvPr>
        </p:nvGrpSpPr>
        <p:grpSpPr>
          <a:xfrm>
            <a:off x="308868" y="5622521"/>
            <a:ext cx="825867" cy="553614"/>
            <a:chOff x="311331" y="4632987"/>
            <a:chExt cx="825867" cy="553614"/>
          </a:xfrm>
        </p:grpSpPr>
        <p:grpSp>
          <p:nvGrpSpPr>
            <p:cNvPr id="50" name="Groupe 49"/>
            <p:cNvGrpSpPr/>
            <p:nvPr/>
          </p:nvGrpSpPr>
          <p:grpSpPr>
            <a:xfrm>
              <a:off x="494072" y="4900644"/>
              <a:ext cx="486696" cy="285957"/>
              <a:chOff x="337757" y="5145206"/>
              <a:chExt cx="603937" cy="354842"/>
            </a:xfrm>
            <a:solidFill>
              <a:schemeClr val="bg1"/>
            </a:solidFill>
          </p:grpSpPr>
          <p:sp>
            <p:nvSpPr>
              <p:cNvPr id="52" name="Rectangle 51"/>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53" name="Triangle isocèle 52"/>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51" name="ZoneTexte 50"/>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26"/>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pic>
        <p:nvPicPr>
          <p:cNvPr id="31" name="Image 30"/>
          <p:cNvPicPr>
            <a:picLocks noChangeAspect="1"/>
          </p:cNvPicPr>
          <p:nvPr>
            <p:custDataLst>
              <p:tags r:id="rId19"/>
            </p:custDataLst>
          </p:nvPr>
        </p:nvPicPr>
        <p:blipFill>
          <a:blip r:embed="rId27">
            <a:extLst>
              <a:ext uri="{28A0092B-C50C-407E-A947-70E740481C1C}">
                <a14:useLocalDpi xmlns:a14="http://schemas.microsoft.com/office/drawing/2010/main" val="0"/>
              </a:ext>
            </a:extLst>
          </a:blip>
          <a:stretch>
            <a:fillRect/>
          </a:stretch>
        </p:blipFill>
        <p:spPr>
          <a:xfrm rot="18732699">
            <a:off x="2970585" y="1796963"/>
            <a:ext cx="184732" cy="436639"/>
          </a:xfrm>
          <a:prstGeom prst="rect">
            <a:avLst/>
          </a:prstGeom>
        </p:spPr>
      </p:pic>
      <p:sp>
        <p:nvSpPr>
          <p:cNvPr id="5" name="Légende encadrée 2 4"/>
          <p:cNvSpPr/>
          <p:nvPr>
            <p:custDataLst>
              <p:tags r:id="rId20"/>
            </p:custDataLst>
          </p:nvPr>
        </p:nvSpPr>
        <p:spPr>
          <a:xfrm flipH="1">
            <a:off x="1410795" y="1524757"/>
            <a:ext cx="1903228" cy="1188435"/>
          </a:xfrm>
          <a:prstGeom prst="borderCallout2">
            <a:avLst>
              <a:gd name="adj1" fmla="val 58116"/>
              <a:gd name="adj2" fmla="val -3864"/>
              <a:gd name="adj3" fmla="val 57221"/>
              <a:gd name="adj4" fmla="val -11639"/>
              <a:gd name="adj5" fmla="val 83870"/>
              <a:gd name="adj6" fmla="val -38846"/>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Inscrivez les attentes de la direction dans le document.</a:t>
            </a:r>
          </a:p>
        </p:txBody>
      </p:sp>
    </p:spTree>
    <p:extLst>
      <p:ext uri="{BB962C8B-B14F-4D97-AF65-F5344CB8AC3E}">
        <p14:creationId xmlns:p14="http://schemas.microsoft.com/office/powerpoint/2010/main" val="2133720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7"/>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38"/>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28" restart="whenNotActive" fill="hold" evtFilter="cancelBubble" nodeType="interactiveSeq">
                <p:stCondLst>
                  <p:cond evt="onClick" delay="0">
                    <p:tgtEl>
                      <p:spTgt spid="23"/>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0"/>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childTnLst>
        </p:cTn>
      </p:par>
    </p:tnLst>
    <p:bldLst>
      <p:bldP spid="37" grpId="0" animBg="1"/>
      <p:bldP spid="37" grpId="1" animBg="1"/>
      <p:bldP spid="38" grpId="0" animBg="1"/>
      <p:bldP spid="38" grpId="1" animBg="1"/>
      <p:bldP spid="40" grpId="0" animBg="1"/>
      <p:bldP spid="40" grpId="1" animBg="1"/>
      <p:bldP spid="41" grpId="0"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6" name="Google Shape;208;p23"/>
          <p:cNvSpPr txBox="1">
            <a:spLocks/>
          </p:cNvSpPr>
          <p:nvPr>
            <p:custDataLst>
              <p:tags r:id="rId1"/>
            </p:custDataLst>
          </p:nvPr>
        </p:nvSpPr>
        <p:spPr>
          <a:xfrm>
            <a:off x="2260420" y="1827056"/>
            <a:ext cx="6228733" cy="9412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ct val="100000"/>
            </a:pPr>
            <a:r>
              <a:rPr lang="fr-CA" sz="1600" dirty="0"/>
              <a:t>Vous avez terminé la leçon 2.2 portant sur l’entente de collaboration. Consultez les autres leçons de la section </a:t>
            </a:r>
            <a:r>
              <a:rPr lang="fr-CA" sz="1600" u="sng" dirty="0">
                <a:solidFill>
                  <a:srgbClr val="0070C0"/>
                </a:solidFill>
                <a:hlinkClick r:id="rId18"/>
              </a:rPr>
              <a:t>Déterminer la place du conseil d’élèves dans l’école</a:t>
            </a:r>
            <a:r>
              <a:rPr lang="fr-CA" sz="1600" dirty="0"/>
              <a:t> du site Web de Vox populi pour en apprendre davantage sur le sujet :</a:t>
            </a:r>
            <a:endParaRPr lang="fr-FR" sz="1600" dirty="0"/>
          </a:p>
        </p:txBody>
      </p:sp>
      <p:sp>
        <p:nvSpPr>
          <p:cNvPr id="27" name="Rectangle 26"/>
          <p:cNvSpPr/>
          <p:nvPr>
            <p:custDataLst>
              <p:tags r:id="rId2"/>
            </p:custDataLst>
          </p:nvPr>
        </p:nvSpPr>
        <p:spPr>
          <a:xfrm>
            <a:off x="2064053" y="1912630"/>
            <a:ext cx="216000" cy="108000"/>
          </a:xfrm>
          <a:prstGeom prst="rect">
            <a:avLst/>
          </a:prstGeom>
          <a:solidFill>
            <a:srgbClr val="B9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1" name="Image 40"/>
          <p:cNvPicPr>
            <a:picLocks noChangeAspect="1"/>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a:xfrm>
            <a:off x="4763700" y="3307414"/>
            <a:ext cx="819048" cy="742857"/>
          </a:xfrm>
          <a:prstGeom prst="rect">
            <a:avLst/>
          </a:prstGeom>
        </p:spPr>
      </p:pic>
      <p:pic>
        <p:nvPicPr>
          <p:cNvPr id="40" name="Image 39"/>
          <p:cNvPicPr>
            <a:picLocks noChangeAspect="1"/>
          </p:cNvPicPr>
          <p:nvPr>
            <p:custDataLst>
              <p:tags r:id="rId4"/>
            </p:custDataLst>
          </p:nvPr>
        </p:nvPicPr>
        <p:blipFill>
          <a:blip r:embed="rId20">
            <a:extLst>
              <a:ext uri="{28A0092B-C50C-407E-A947-70E740481C1C}">
                <a14:useLocalDpi xmlns:a14="http://schemas.microsoft.com/office/drawing/2010/main" val="0"/>
              </a:ext>
            </a:extLst>
          </a:blip>
          <a:stretch>
            <a:fillRect/>
          </a:stretch>
        </p:blipFill>
        <p:spPr>
          <a:xfrm>
            <a:off x="5049420" y="4102229"/>
            <a:ext cx="706099" cy="649358"/>
          </a:xfrm>
          <a:prstGeom prst="rect">
            <a:avLst/>
          </a:prstGeom>
        </p:spPr>
      </p:pic>
      <p:pic>
        <p:nvPicPr>
          <p:cNvPr id="31" name="Image 30"/>
          <p:cNvPicPr>
            <a:picLocks noChangeAspect="1"/>
          </p:cNvPicPr>
          <p:nvPr>
            <p:custDataLst>
              <p:tags r:id="rId5"/>
            </p:custDataLst>
          </p:nvPr>
        </p:nvPicPr>
        <p:blipFill>
          <a:blip r:embed="rId2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46632" y="3704027"/>
            <a:ext cx="1066667" cy="980952"/>
          </a:xfrm>
          <a:prstGeom prst="rect">
            <a:avLst/>
          </a:prstGeom>
        </p:spPr>
      </p:pic>
      <p:sp>
        <p:nvSpPr>
          <p:cNvPr id="6" name="Google Shape;131;p17"/>
          <p:cNvSpPr txBox="1"/>
          <p:nvPr>
            <p:custDataLst>
              <p:tags r:id="rId6"/>
            </p:custDataLst>
          </p:nvPr>
        </p:nvSpPr>
        <p:spPr>
          <a:xfrm>
            <a:off x="5538725" y="4247372"/>
            <a:ext cx="2543344" cy="88269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b="0" i="0" strike="noStrike" cap="none" dirty="0">
                <a:solidFill>
                  <a:schemeClr val="tx1"/>
                </a:solidFill>
                <a:latin typeface="Arial"/>
                <a:ea typeface="Arial"/>
                <a:cs typeface="Arial"/>
                <a:sym typeface="Arial"/>
              </a:rPr>
              <a:t>2.3 Collaborer avec les personnes-ressources</a:t>
            </a:r>
            <a:endParaRPr sz="1600" b="0" i="0" strike="noStrike" cap="none" dirty="0">
              <a:solidFill>
                <a:schemeClr val="tx1"/>
              </a:solidFill>
              <a:latin typeface="Arial"/>
              <a:ea typeface="Arial"/>
              <a:cs typeface="Arial"/>
              <a:sym typeface="Arial"/>
            </a:endParaRPr>
          </a:p>
        </p:txBody>
      </p:sp>
      <p:grpSp>
        <p:nvGrpSpPr>
          <p:cNvPr id="15" name="Groupe 14"/>
          <p:cNvGrpSpPr/>
          <p:nvPr>
            <p:custDataLst>
              <p:tags r:id="rId7"/>
            </p:custDataLst>
          </p:nvPr>
        </p:nvGrpSpPr>
        <p:grpSpPr>
          <a:xfrm>
            <a:off x="86832" y="808959"/>
            <a:ext cx="8966123" cy="5953348"/>
            <a:chOff x="86832" y="808959"/>
            <a:chExt cx="8966123" cy="5953348"/>
          </a:xfrm>
        </p:grpSpPr>
        <p:sp>
          <p:nvSpPr>
            <p:cNvPr id="16" name="Rectangle 15"/>
            <p:cNvSpPr/>
            <p:nvPr/>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p:cNvSpPr/>
            <p:nvPr/>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e 17"/>
          <p:cNvGrpSpPr/>
          <p:nvPr>
            <p:custDataLst>
              <p:tags r:id="rId8"/>
            </p:custDataLst>
          </p:nvPr>
        </p:nvGrpSpPr>
        <p:grpSpPr>
          <a:xfrm>
            <a:off x="80413" y="77923"/>
            <a:ext cx="8983174" cy="758076"/>
            <a:chOff x="80413" y="77923"/>
            <a:chExt cx="8983174" cy="758076"/>
          </a:xfrm>
        </p:grpSpPr>
        <p:sp>
          <p:nvSpPr>
            <p:cNvPr id="19" name="Rectangle 18"/>
            <p:cNvSpPr/>
            <p:nvPr/>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1" name="Rectangle 20"/>
            <p:cNvSpPr/>
            <p:nvPr/>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Google Shape;118;p16"/>
            <p:cNvSpPr txBox="1"/>
            <p:nvPr/>
          </p:nvSpPr>
          <p:spPr>
            <a:xfrm>
              <a:off x="6341758" y="289539"/>
              <a:ext cx="2259981" cy="33798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Module 2</a:t>
              </a:r>
              <a:r>
                <a:rPr lang="fr-CA" sz="1600" dirty="0">
                  <a:solidFill>
                    <a:schemeClr val="bg1"/>
                  </a:solidFill>
                  <a:latin typeface="Arial" panose="020B0604020202020204" pitchFamily="34" charset="0"/>
                  <a:ea typeface="Arial Unicode MS" panose="020B0604020202020204" pitchFamily="34" charset="-128"/>
                  <a:cs typeface="Arial" panose="020B0604020202020204" pitchFamily="34" charset="0"/>
                </a:rPr>
                <a:t> – </a:t>
              </a:r>
              <a:r>
                <a:rPr lang="fr-CA"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rPr>
                <a:t>Leçon 2.2</a:t>
              </a:r>
              <a:endParaRPr sz="1600" b="0" i="0" u="none" strike="noStrike" cap="none" dirty="0">
                <a:solidFill>
                  <a:schemeClr val="bg1"/>
                </a:solidFill>
                <a:latin typeface="Arial" panose="020B0604020202020204" pitchFamily="34" charset="0"/>
                <a:ea typeface="Arial Unicode MS" panose="020B0604020202020204" pitchFamily="34" charset="-128"/>
                <a:cs typeface="Arial" panose="020B0604020202020204" pitchFamily="34" charset="0"/>
                <a:sym typeface="Arial"/>
              </a:endParaRPr>
            </a:p>
          </p:txBody>
        </p:sp>
      </p:grpSp>
      <p:sp>
        <p:nvSpPr>
          <p:cNvPr id="29" name="Google Shape;119;p16"/>
          <p:cNvSpPr txBox="1"/>
          <p:nvPr>
            <p:custDataLst>
              <p:tags r:id="rId9"/>
            </p:custDataLst>
          </p:nvPr>
        </p:nvSpPr>
        <p:spPr>
          <a:xfrm>
            <a:off x="1941429" y="1134315"/>
            <a:ext cx="2745189" cy="400373"/>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B91A62"/>
                </a:solidFill>
                <a:latin typeface="Arial" panose="020B0604020202020204" pitchFamily="34" charset="0"/>
                <a:ea typeface="Arial Unicode MS" panose="020B0604020202020204" pitchFamily="34" charset="-128"/>
                <a:cs typeface="Arial" panose="020B0604020202020204" pitchFamily="34" charset="0"/>
                <a:sym typeface="Arial"/>
              </a:rPr>
              <a:t>L’entente de collaboration</a:t>
            </a:r>
            <a:endParaRPr sz="1600" b="1" i="0" u="none" strike="noStrike" cap="none" dirty="0">
              <a:solidFill>
                <a:srgbClr val="B91A62"/>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34" name="ZoneTexte 33"/>
          <p:cNvSpPr txBox="1"/>
          <p:nvPr>
            <p:custDataLst>
              <p:tags r:id="rId10"/>
            </p:custDataLst>
          </p:nvPr>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35" name="Groupe 34"/>
          <p:cNvGrpSpPr/>
          <p:nvPr>
            <p:custDataLst>
              <p:tags r:id="rId11"/>
            </p:custDataLst>
          </p:nvPr>
        </p:nvGrpSpPr>
        <p:grpSpPr>
          <a:xfrm>
            <a:off x="308868" y="5622521"/>
            <a:ext cx="825867" cy="553614"/>
            <a:chOff x="311331" y="4632987"/>
            <a:chExt cx="825867" cy="553614"/>
          </a:xfrm>
        </p:grpSpPr>
        <p:grpSp>
          <p:nvGrpSpPr>
            <p:cNvPr id="36" name="Groupe 35"/>
            <p:cNvGrpSpPr/>
            <p:nvPr/>
          </p:nvGrpSpPr>
          <p:grpSpPr>
            <a:xfrm>
              <a:off x="494072" y="4900644"/>
              <a:ext cx="486696" cy="285957"/>
              <a:chOff x="337757" y="5145206"/>
              <a:chExt cx="603937" cy="354842"/>
            </a:xfrm>
            <a:solidFill>
              <a:schemeClr val="bg1"/>
            </a:solidFill>
          </p:grpSpPr>
          <p:sp>
            <p:nvSpPr>
              <p:cNvPr id="38" name="Rectangle 37"/>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39" name="Triangle isocèle 38"/>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sp>
          <p:nvSpPr>
            <p:cNvPr id="37" name="ZoneTexte 36"/>
            <p:cNvSpPr txBox="1"/>
            <p:nvPr/>
          </p:nvSpPr>
          <p:spPr>
            <a:xfrm>
              <a:off x="311331" y="4632987"/>
              <a:ext cx="825867" cy="230832"/>
            </a:xfrm>
            <a:prstGeom prst="rect">
              <a:avLst/>
            </a:prstGeom>
            <a:noFill/>
          </p:spPr>
          <p:txBody>
            <a:bodyPr wrap="none" rtlCol="0">
              <a:spAutoFit/>
            </a:bodyPr>
            <a:lstStyle/>
            <a:p>
              <a:pPr algn="ctr"/>
              <a:r>
                <a:rPr lang="fr-CA" sz="900" b="1" dirty="0">
                  <a:latin typeface="Arial" panose="020B0604020202020204" pitchFamily="34" charset="0"/>
                  <a:ea typeface="Arial Unicode MS" panose="020B0604020202020204" pitchFamily="34" charset="-128"/>
                  <a:cs typeface="Arial" panose="020B0604020202020204" pitchFamily="34" charset="0"/>
                  <a:hlinkClick r:id="rId23"/>
                </a:rPr>
                <a:t>Par courriel</a:t>
              </a:r>
              <a:endParaRPr lang="fr-CA" sz="900" b="1" dirty="0">
                <a:latin typeface="Arial" panose="020B0604020202020204" pitchFamily="34" charset="0"/>
                <a:ea typeface="Arial Unicode MS" panose="020B0604020202020204" pitchFamily="34" charset="-128"/>
                <a:cs typeface="Arial" panose="020B0604020202020204" pitchFamily="34" charset="0"/>
              </a:endParaRPr>
            </a:p>
          </p:txBody>
        </p:sp>
      </p:grpSp>
      <p:sp>
        <p:nvSpPr>
          <p:cNvPr id="30" name="Google Shape;208;p23"/>
          <p:cNvSpPr txBox="1">
            <a:spLocks/>
          </p:cNvSpPr>
          <p:nvPr>
            <p:custDataLst>
              <p:tags r:id="rId12"/>
            </p:custDataLst>
          </p:nvPr>
        </p:nvSpPr>
        <p:spPr>
          <a:xfrm>
            <a:off x="2262148" y="5374798"/>
            <a:ext cx="6339591" cy="55161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ct val="100000"/>
            </a:pPr>
            <a:r>
              <a:rPr lang="fr-FR" sz="1600" dirty="0"/>
              <a:t>Consultez le </a:t>
            </a:r>
            <a:r>
              <a:rPr lang="fr-FR" sz="1600" i="1" dirty="0"/>
              <a:t>Modèle d’entente de collaboration</a:t>
            </a:r>
            <a:r>
              <a:rPr lang="fr-FR" sz="1600" i="1" dirty="0">
                <a:solidFill>
                  <a:schemeClr val="tx1"/>
                </a:solidFill>
              </a:rPr>
              <a:t> </a:t>
            </a:r>
            <a:r>
              <a:rPr lang="fr-FR" sz="1600" dirty="0">
                <a:solidFill>
                  <a:schemeClr val="tx1"/>
                </a:solidFill>
              </a:rPr>
              <a:t>de la section</a:t>
            </a:r>
            <a:r>
              <a:rPr lang="fr-FR" sz="1600" i="1" dirty="0">
                <a:solidFill>
                  <a:schemeClr val="tx1"/>
                </a:solidFill>
              </a:rPr>
              <a:t> </a:t>
            </a:r>
            <a:r>
              <a:rPr lang="fr-CA" sz="1600" u="sng" dirty="0">
                <a:solidFill>
                  <a:srgbClr val="0070C0"/>
                </a:solidFill>
                <a:hlinkClick r:id="rId24"/>
              </a:rPr>
              <a:t>Boîte à outils</a:t>
            </a:r>
            <a:r>
              <a:rPr lang="fr-FR" sz="1600" i="1" dirty="0">
                <a:solidFill>
                  <a:schemeClr val="tx1"/>
                </a:solidFill>
              </a:rPr>
              <a:t> </a:t>
            </a:r>
            <a:r>
              <a:rPr lang="fr-FR" sz="1600" dirty="0">
                <a:solidFill>
                  <a:schemeClr val="tx1"/>
                </a:solidFill>
              </a:rPr>
              <a:t>du site Web de Vox populi.</a:t>
            </a:r>
            <a:r>
              <a:rPr lang="fr-FR" sz="1600" dirty="0"/>
              <a:t> </a:t>
            </a:r>
          </a:p>
        </p:txBody>
      </p:sp>
      <p:sp>
        <p:nvSpPr>
          <p:cNvPr id="32" name="Rectangle 31"/>
          <p:cNvSpPr/>
          <p:nvPr>
            <p:custDataLst>
              <p:tags r:id="rId13"/>
            </p:custDataLst>
          </p:nvPr>
        </p:nvSpPr>
        <p:spPr>
          <a:xfrm>
            <a:off x="2064053" y="5491828"/>
            <a:ext cx="216000" cy="108000"/>
          </a:xfrm>
          <a:prstGeom prst="rect">
            <a:avLst/>
          </a:prstGeom>
          <a:solidFill>
            <a:srgbClr val="B9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 name="Google Shape;130;p17"/>
          <p:cNvSpPr txBox="1"/>
          <p:nvPr>
            <p:custDataLst>
              <p:tags r:id="rId14"/>
            </p:custDataLst>
          </p:nvPr>
        </p:nvSpPr>
        <p:spPr>
          <a:xfrm>
            <a:off x="1990893" y="3734124"/>
            <a:ext cx="2329241" cy="74037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0" indent="0" algn="ctr">
              <a:buClr>
                <a:schemeClr val="dk1"/>
              </a:buClr>
              <a:buSzPts val="1600"/>
              <a:buNone/>
              <a:defRPr sz="1600" u="sng">
                <a:solidFill>
                  <a:srgbClr val="0070C0"/>
                </a:solidFill>
              </a:defRPr>
            </a:lvl1pPr>
          </a:lstStyle>
          <a:p>
            <a:r>
              <a:rPr lang="fr-CA" u="none" dirty="0">
                <a:solidFill>
                  <a:schemeClr val="bg1">
                    <a:lumMod val="65000"/>
                  </a:schemeClr>
                </a:solidFill>
              </a:rPr>
              <a:t>2.2 Compléter l’entente de collaboration</a:t>
            </a:r>
            <a:endParaRPr u="none" dirty="0">
              <a:solidFill>
                <a:schemeClr val="bg1">
                  <a:lumMod val="65000"/>
                </a:schemeClr>
              </a:solidFill>
            </a:endParaRPr>
          </a:p>
        </p:txBody>
      </p:sp>
      <p:sp>
        <p:nvSpPr>
          <p:cNvPr id="33" name="Google Shape;129;p17"/>
          <p:cNvSpPr txBox="1"/>
          <p:nvPr>
            <p:custDataLst>
              <p:tags r:id="rId15"/>
            </p:custDataLst>
          </p:nvPr>
        </p:nvSpPr>
        <p:spPr>
          <a:xfrm>
            <a:off x="5380703" y="2869705"/>
            <a:ext cx="2230061" cy="74037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r>
              <a:rPr lang="fr-CA" sz="1600" dirty="0">
                <a:solidFill>
                  <a:schemeClr val="tx1"/>
                </a:solidFill>
              </a:rPr>
              <a:t>2.1 Dresser l’autoportrait du milieu</a:t>
            </a:r>
            <a:endParaRPr sz="1600" dirty="0">
              <a:solidFill>
                <a:schemeClr val="tx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9"/>
</p:tagLst>
</file>

<file path=ppt/tags/tag101.xml><?xml version="1.0" encoding="utf-8"?>
<p:tagLst xmlns:a="http://schemas.openxmlformats.org/drawingml/2006/main" xmlns:r="http://schemas.openxmlformats.org/officeDocument/2006/relationships" xmlns:p="http://schemas.openxmlformats.org/presentationml/2006/main">
  <p:tag name="NUM" val="20"/>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6"/>
</p:tagLst>
</file>

<file path=ppt/tags/tag108.xml><?xml version="1.0" encoding="utf-8"?>
<p:tagLst xmlns:a="http://schemas.openxmlformats.org/drawingml/2006/main" xmlns:r="http://schemas.openxmlformats.org/officeDocument/2006/relationships" xmlns:p="http://schemas.openxmlformats.org/presentationml/2006/main">
  <p:tag name="NUM" val="7"/>
</p:tagLst>
</file>

<file path=ppt/tags/tag109.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9"/>
</p:tagLst>
</file>

<file path=ppt/tags/tag111.xml><?xml version="1.0" encoding="utf-8"?>
<p:tagLst xmlns:a="http://schemas.openxmlformats.org/drawingml/2006/main" xmlns:r="http://schemas.openxmlformats.org/officeDocument/2006/relationships" xmlns:p="http://schemas.openxmlformats.org/presentationml/2006/main">
  <p:tag name="NUM" val="10"/>
</p:tagLst>
</file>

<file path=ppt/tags/tag112.xml><?xml version="1.0" encoding="utf-8"?>
<p:tagLst xmlns:a="http://schemas.openxmlformats.org/drawingml/2006/main" xmlns:r="http://schemas.openxmlformats.org/officeDocument/2006/relationships" xmlns:p="http://schemas.openxmlformats.org/presentationml/2006/main">
  <p:tag name="NUM" val="11"/>
</p:tagLst>
</file>

<file path=ppt/tags/tag113.xml><?xml version="1.0" encoding="utf-8"?>
<p:tagLst xmlns:a="http://schemas.openxmlformats.org/drawingml/2006/main" xmlns:r="http://schemas.openxmlformats.org/officeDocument/2006/relationships" xmlns:p="http://schemas.openxmlformats.org/presentationml/2006/main">
  <p:tag name="NUM" val="12"/>
</p:tagLst>
</file>

<file path=ppt/tags/tag114.xml><?xml version="1.0" encoding="utf-8"?>
<p:tagLst xmlns:a="http://schemas.openxmlformats.org/drawingml/2006/main" xmlns:r="http://schemas.openxmlformats.org/officeDocument/2006/relationships" xmlns:p="http://schemas.openxmlformats.org/presentationml/2006/main">
  <p:tag name="NUM" val="13"/>
</p:tagLst>
</file>

<file path=ppt/tags/tag115.xml><?xml version="1.0" encoding="utf-8"?>
<p:tagLst xmlns:a="http://schemas.openxmlformats.org/drawingml/2006/main" xmlns:r="http://schemas.openxmlformats.org/officeDocument/2006/relationships" xmlns:p="http://schemas.openxmlformats.org/presentationml/2006/main">
  <p:tag name="NUM" val="14"/>
</p:tagLst>
</file>

<file path=ppt/tags/tag116.xml><?xml version="1.0" encoding="utf-8"?>
<p:tagLst xmlns:a="http://schemas.openxmlformats.org/drawingml/2006/main" xmlns:r="http://schemas.openxmlformats.org/officeDocument/2006/relationships" xmlns:p="http://schemas.openxmlformats.org/presentationml/2006/main">
  <p:tag name="NUM" val="15"/>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2"/>
</p:tagLst>
</file>

<file path=ppt/tags/tag21.xml><?xml version="1.0" encoding="utf-8"?>
<p:tagLst xmlns:a="http://schemas.openxmlformats.org/drawingml/2006/main" xmlns:r="http://schemas.openxmlformats.org/officeDocument/2006/relationships" xmlns:p="http://schemas.openxmlformats.org/presentationml/2006/main">
  <p:tag name="NUM" val="13"/>
</p:tagLst>
</file>

<file path=ppt/tags/tag22.xml><?xml version="1.0" encoding="utf-8"?>
<p:tagLst xmlns:a="http://schemas.openxmlformats.org/drawingml/2006/main" xmlns:r="http://schemas.openxmlformats.org/officeDocument/2006/relationships" xmlns:p="http://schemas.openxmlformats.org/presentationml/2006/main">
  <p:tag name="NUM" val="14"/>
</p:tagLst>
</file>

<file path=ppt/tags/tag23.xml><?xml version="1.0" encoding="utf-8"?>
<p:tagLst xmlns:a="http://schemas.openxmlformats.org/drawingml/2006/main" xmlns:r="http://schemas.openxmlformats.org/officeDocument/2006/relationships" xmlns:p="http://schemas.openxmlformats.org/presentationml/2006/main">
  <p:tag name="NUM" val="15"/>
</p:tagLst>
</file>

<file path=ppt/tags/tag24.xml><?xml version="1.0" encoding="utf-8"?>
<p:tagLst xmlns:a="http://schemas.openxmlformats.org/drawingml/2006/main" xmlns:r="http://schemas.openxmlformats.org/officeDocument/2006/relationships" xmlns:p="http://schemas.openxmlformats.org/presentationml/2006/main">
  <p:tag name="NUM" val="16"/>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0"/>
</p:tagLst>
</file>

<file path=ppt/tags/tag35.xml><?xml version="1.0" encoding="utf-8"?>
<p:tagLst xmlns:a="http://schemas.openxmlformats.org/drawingml/2006/main" xmlns:r="http://schemas.openxmlformats.org/officeDocument/2006/relationships" xmlns:p="http://schemas.openxmlformats.org/presentationml/2006/main">
  <p:tag name="NUM" val="11"/>
</p:tagLst>
</file>

<file path=ppt/tags/tag36.xml><?xml version="1.0" encoding="utf-8"?>
<p:tagLst xmlns:a="http://schemas.openxmlformats.org/drawingml/2006/main" xmlns:r="http://schemas.openxmlformats.org/officeDocument/2006/relationships" xmlns:p="http://schemas.openxmlformats.org/presentationml/2006/main">
  <p:tag name="NUM" val="12"/>
</p:tagLst>
</file>

<file path=ppt/tags/tag37.xml><?xml version="1.0" encoding="utf-8"?>
<p:tagLst xmlns:a="http://schemas.openxmlformats.org/drawingml/2006/main" xmlns:r="http://schemas.openxmlformats.org/officeDocument/2006/relationships" xmlns:p="http://schemas.openxmlformats.org/presentationml/2006/main">
  <p:tag name="NUM" val="13"/>
</p:tagLst>
</file>

<file path=ppt/tags/tag38.xml><?xml version="1.0" encoding="utf-8"?>
<p:tagLst xmlns:a="http://schemas.openxmlformats.org/drawingml/2006/main" xmlns:r="http://schemas.openxmlformats.org/officeDocument/2006/relationships" xmlns:p="http://schemas.openxmlformats.org/presentationml/2006/main">
  <p:tag name="NUM" val="14"/>
</p:tagLst>
</file>

<file path=ppt/tags/tag39.xml><?xml version="1.0" encoding="utf-8"?>
<p:tagLst xmlns:a="http://schemas.openxmlformats.org/drawingml/2006/main" xmlns:r="http://schemas.openxmlformats.org/officeDocument/2006/relationships" xmlns:p="http://schemas.openxmlformats.org/presentationml/2006/main">
  <p:tag name="NUM" val="1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6"/>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0"/>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9"/>
</p:tagLst>
</file>

<file path=ppt/tags/tag68.xml><?xml version="1.0" encoding="utf-8"?>
<p:tagLst xmlns:a="http://schemas.openxmlformats.org/drawingml/2006/main" xmlns:r="http://schemas.openxmlformats.org/officeDocument/2006/relationships" xmlns:p="http://schemas.openxmlformats.org/presentationml/2006/main">
  <p:tag name="NUM" val="10"/>
</p:tagLst>
</file>

<file path=ppt/tags/tag69.xml><?xml version="1.0" encoding="utf-8"?>
<p:tagLst xmlns:a="http://schemas.openxmlformats.org/drawingml/2006/main" xmlns:r="http://schemas.openxmlformats.org/officeDocument/2006/relationships" xmlns:p="http://schemas.openxmlformats.org/presentationml/2006/main">
  <p:tag name="NUM" val="1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9"/>
</p:tagLst>
</file>

<file path=ppt/tags/tag79.xml><?xml version="1.0" encoding="utf-8"?>
<p:tagLst xmlns:a="http://schemas.openxmlformats.org/drawingml/2006/main" xmlns:r="http://schemas.openxmlformats.org/officeDocument/2006/relationships" xmlns:p="http://schemas.openxmlformats.org/presentationml/2006/main">
  <p:tag name="NUM" val="10"/>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1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9"/>
</p:tagLst>
</file>

<file path=ppt/tags/tag91.xml><?xml version="1.0" encoding="utf-8"?>
<p:tagLst xmlns:a="http://schemas.openxmlformats.org/drawingml/2006/main" xmlns:r="http://schemas.openxmlformats.org/officeDocument/2006/relationships" xmlns:p="http://schemas.openxmlformats.org/presentationml/2006/main">
  <p:tag name="NUM" val="10"/>
</p:tagLst>
</file>

<file path=ppt/tags/tag92.xml><?xml version="1.0" encoding="utf-8"?>
<p:tagLst xmlns:a="http://schemas.openxmlformats.org/drawingml/2006/main" xmlns:r="http://schemas.openxmlformats.org/officeDocument/2006/relationships" xmlns:p="http://schemas.openxmlformats.org/presentationml/2006/main">
  <p:tag name="NUM" val="11"/>
</p:tagLst>
</file>

<file path=ppt/tags/tag93.xml><?xml version="1.0" encoding="utf-8"?>
<p:tagLst xmlns:a="http://schemas.openxmlformats.org/drawingml/2006/main" xmlns:r="http://schemas.openxmlformats.org/officeDocument/2006/relationships" xmlns:p="http://schemas.openxmlformats.org/presentationml/2006/main">
  <p:tag name="NUM" val="12"/>
</p:tagLst>
</file>

<file path=ppt/tags/tag94.xml><?xml version="1.0" encoding="utf-8"?>
<p:tagLst xmlns:a="http://schemas.openxmlformats.org/drawingml/2006/main" xmlns:r="http://schemas.openxmlformats.org/officeDocument/2006/relationships" xmlns:p="http://schemas.openxmlformats.org/presentationml/2006/main">
  <p:tag name="NUM" val="13"/>
</p:tagLst>
</file>

<file path=ppt/tags/tag95.xml><?xml version="1.0" encoding="utf-8"?>
<p:tagLst xmlns:a="http://schemas.openxmlformats.org/drawingml/2006/main" xmlns:r="http://schemas.openxmlformats.org/officeDocument/2006/relationships" xmlns:p="http://schemas.openxmlformats.org/presentationml/2006/main">
  <p:tag name="NUM" val="14"/>
</p:tagLst>
</file>

<file path=ppt/tags/tag96.xml><?xml version="1.0" encoding="utf-8"?>
<p:tagLst xmlns:a="http://schemas.openxmlformats.org/drawingml/2006/main" xmlns:r="http://schemas.openxmlformats.org/officeDocument/2006/relationships" xmlns:p="http://schemas.openxmlformats.org/presentationml/2006/main">
  <p:tag name="NUM" val="15"/>
</p:tagLst>
</file>

<file path=ppt/tags/tag97.xml><?xml version="1.0" encoding="utf-8"?>
<p:tagLst xmlns:a="http://schemas.openxmlformats.org/drawingml/2006/main" xmlns:r="http://schemas.openxmlformats.org/officeDocument/2006/relationships" xmlns:p="http://schemas.openxmlformats.org/presentationml/2006/main">
  <p:tag name="NUM" val="16"/>
</p:tagLst>
</file>

<file path=ppt/tags/tag98.xml><?xml version="1.0" encoding="utf-8"?>
<p:tagLst xmlns:a="http://schemas.openxmlformats.org/drawingml/2006/main" xmlns:r="http://schemas.openxmlformats.org/officeDocument/2006/relationships" xmlns:p="http://schemas.openxmlformats.org/presentationml/2006/main">
  <p:tag name="NUM" val="17"/>
</p:tagLst>
</file>

<file path=ppt/tags/tag99.xml><?xml version="1.0" encoding="utf-8"?>
<p:tagLst xmlns:a="http://schemas.openxmlformats.org/drawingml/2006/main" xmlns:r="http://schemas.openxmlformats.org/officeDocument/2006/relationships" xmlns:p="http://schemas.openxmlformats.org/presentationml/2006/main">
  <p:tag name="NUM" val="18"/>
</p:tagLst>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9D2960428884B85B8459D9994785A" ma:contentTypeVersion="16" ma:contentTypeDescription="Crée un document." ma:contentTypeScope="" ma:versionID="eb7bb77713cab5e48c3b428ce7dd32c3">
  <xsd:schema xmlns:xsd="http://www.w3.org/2001/XMLSchema" xmlns:xs="http://www.w3.org/2001/XMLSchema" xmlns:p="http://schemas.microsoft.com/office/2006/metadata/properties" xmlns:ns2="5f23f9c8-bac7-42ba-8538-2846167e7cde" xmlns:ns3="4089a433-1ed9-4eb1-90a2-2157aecae93d" targetNamespace="http://schemas.microsoft.com/office/2006/metadata/properties" ma:root="true" ma:fieldsID="a3891b890f8203515b20d28028daa648" ns2:_="" ns3:_="">
    <xsd:import namespace="5f23f9c8-bac7-42ba-8538-2846167e7cde"/>
    <xsd:import namespace="4089a433-1ed9-4eb1-90a2-2157aecae9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3f9c8-bac7-42ba-8538-2846167e7c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7b8f9ed-6a47-431a-893d-9cdf97823e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89a433-1ed9-4eb1-90a2-2157aecae93d"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489030b5-b48c-427a-aebd-f98205b9d845}" ma:internalName="TaxCatchAll" ma:showField="CatchAllData" ma:web="4089a433-1ed9-4eb1-90a2-2157aecae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089a433-1ed9-4eb1-90a2-2157aecae93d">
      <UserInfo>
        <DisplayName/>
        <AccountId xsi:nil="true"/>
        <AccountType/>
      </UserInfo>
    </SharedWithUsers>
    <MediaLengthInSeconds xmlns="5f23f9c8-bac7-42ba-8538-2846167e7cde" xsi:nil="true"/>
    <lcf76f155ced4ddcb4097134ff3c332f xmlns="5f23f9c8-bac7-42ba-8538-2846167e7cde">
      <Terms xmlns="http://schemas.microsoft.com/office/infopath/2007/PartnerControls"/>
    </lcf76f155ced4ddcb4097134ff3c332f>
    <TaxCatchAll xmlns="4089a433-1ed9-4eb1-90a2-2157aecae93d" xsi:nil="true"/>
  </documentManagement>
</p:properties>
</file>

<file path=customXml/itemProps1.xml><?xml version="1.0" encoding="utf-8"?>
<ds:datastoreItem xmlns:ds="http://schemas.openxmlformats.org/officeDocument/2006/customXml" ds:itemID="{380CC5D2-6389-4B9F-B40C-41A283BE9CF9}"/>
</file>

<file path=customXml/itemProps2.xml><?xml version="1.0" encoding="utf-8"?>
<ds:datastoreItem xmlns:ds="http://schemas.openxmlformats.org/officeDocument/2006/customXml" ds:itemID="{F1CCD82D-1B3A-49C2-9669-092D41EFD054}">
  <ds:schemaRefs>
    <ds:schemaRef ds:uri="http://schemas.microsoft.com/sharepoint/v3/contenttype/forms"/>
  </ds:schemaRefs>
</ds:datastoreItem>
</file>

<file path=customXml/itemProps3.xml><?xml version="1.0" encoding="utf-8"?>
<ds:datastoreItem xmlns:ds="http://schemas.openxmlformats.org/officeDocument/2006/customXml" ds:itemID="{565CA975-1393-4AF1-912D-24BE62D91952}">
  <ds:schemaRefs>
    <ds:schemaRef ds:uri="http://schemas.microsoft.com/office/2006/metadata/properties"/>
    <ds:schemaRef ds:uri="http://schemas.microsoft.com/office/infopath/2007/PartnerControls"/>
    <ds:schemaRef ds:uri="18125639-ec9c-4d4f-9296-77d56083990c"/>
    <ds:schemaRef ds:uri="cb42c1a8-2351-4f93-ab52-dbe9a46ce7a7"/>
  </ds:schemaRefs>
</ds:datastoreItem>
</file>

<file path=docProps/app.xml><?xml version="1.0" encoding="utf-8"?>
<Properties xmlns="http://schemas.openxmlformats.org/officeDocument/2006/extended-properties" xmlns:vt="http://schemas.openxmlformats.org/officeDocument/2006/docPropsVTypes">
  <TotalTime>1159</TotalTime>
  <Words>946</Words>
  <Application>Microsoft Office PowerPoint</Application>
  <PresentationFormat>Affichage à l'écran (4:3)</PresentationFormat>
  <Paragraphs>97</Paragraphs>
  <Slides>10</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Arial Unicode MS</vt:lpstr>
      <vt:lpstr>Calibri</vt:lpstr>
      <vt:lpstr>Thème Office</vt:lpstr>
      <vt:lpstr>Module 2 Déterminer la place du conseil d’élèves dans l’école</vt:lpstr>
      <vt:lpstr>Cette leçon fait suite à la leçon 2.1, Dresser l’autoportrait du milieu. Pour déterminer la place du conseil d’élèves dans l’école, vous pouvez considérer les trois éléments suivants :</vt:lpstr>
      <vt:lpstr>Dans cette leçon, nous traiterons plus en détail de l’entente de collaboration.</vt:lpstr>
      <vt:lpstr>Présentation PowerPoint</vt:lpstr>
      <vt:lpstr>Présentation PowerPoint</vt:lpstr>
      <vt:lpstr>Présentation PowerPoint</vt:lpstr>
      <vt:lpstr>Compléter l’entente de collaboration vous permettra :</vt:lpstr>
      <vt:lpstr>Comment compléter l’entente de collaboration?</vt:lpstr>
      <vt:lpstr>Présentation PowerPoint</vt:lpstr>
      <vt:lpstr>Une initiative conjointe de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Déterminer la place du conseil d’élèves dans l’école</dc:title>
  <dc:creator>Élyse Bolduc</dc:creator>
  <cp:lastModifiedBy>Catherine Lebossé</cp:lastModifiedBy>
  <cp:revision>101</cp:revision>
  <dcterms:modified xsi:type="dcterms:W3CDTF">2022-07-28T12:33:43Z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0x0101005A69D2960428884B85B8459D9994785A</vt:lpwstr>
  </property>
  <property fmtid="{D5CDD505-2E9C-101B-9397-08002B2CF9AE}" pid="3" name="Order">
    <vt:r8>126800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